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8" r:id="rId2"/>
    <p:sldId id="269" r:id="rId3"/>
    <p:sldId id="267" r:id="rId4"/>
    <p:sldId id="291" r:id="rId5"/>
    <p:sldId id="272" r:id="rId6"/>
    <p:sldId id="263" r:id="rId7"/>
    <p:sldId id="273" r:id="rId8"/>
    <p:sldId id="262" r:id="rId9"/>
    <p:sldId id="270" r:id="rId10"/>
    <p:sldId id="274" r:id="rId11"/>
    <p:sldId id="266" r:id="rId12"/>
    <p:sldId id="276" r:id="rId13"/>
    <p:sldId id="265" r:id="rId14"/>
    <p:sldId id="268" r:id="rId15"/>
    <p:sldId id="278" r:id="rId16"/>
    <p:sldId id="280" r:id="rId17"/>
    <p:sldId id="275" r:id="rId18"/>
    <p:sldId id="282" r:id="rId19"/>
    <p:sldId id="283" r:id="rId20"/>
    <p:sldId id="281" r:id="rId21"/>
    <p:sldId id="285" r:id="rId22"/>
    <p:sldId id="286" r:id="rId23"/>
    <p:sldId id="287" r:id="rId24"/>
    <p:sldId id="288" r:id="rId25"/>
    <p:sldId id="277" r:id="rId26"/>
    <p:sldId id="261" r:id="rId27"/>
    <p:sldId id="289" r:id="rId2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47" d="100"/>
          <a:sy n="47" d="100"/>
        </p:scale>
        <p:origin x="-2046" y="-6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Из чего  можно сделать бумагу кроме дерева</a:t>
            </a:r>
            <a:r>
              <a:rPr lang="ru-RU" baseline="0" dirty="0" smtClean="0"/>
              <a:t> ?</a:t>
            </a:r>
            <a:endParaRPr lang="ru-RU" dirty="0"/>
          </a:p>
        </c:rich>
      </c:tx>
      <c:layout>
        <c:manualLayout>
          <c:xMode val="edge"/>
          <c:yMode val="edge"/>
          <c:x val="0.28251893939393941"/>
          <c:y val="0"/>
        </c:manualLayout>
      </c:layout>
      <c:overlay val="0"/>
    </c:title>
    <c:autoTitleDeleted val="0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Взрослые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древесина</c:v>
                </c:pt>
                <c:pt idx="1">
                  <c:v>незнают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8.2000000000000011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AD5B2C-57EE-48D3-AED6-8C3F3B7D713C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AC22C5-0883-40F8-B653-DD94757179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7920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AC22C5-0883-40F8-B653-DD947571798C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AC22C5-0883-40F8-B653-DD947571798C}" type="slidenum">
              <a:rPr lang="ru-RU" smtClean="0"/>
              <a:t>24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5.jpe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jpeg"/><Relationship Id="rId5" Type="http://schemas.openxmlformats.org/officeDocument/2006/relationships/image" Target="../media/image5.jpeg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jpeg"/><Relationship Id="rId5" Type="http://schemas.openxmlformats.org/officeDocument/2006/relationships/image" Target="../media/image4.png"/><Relationship Id="rId4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19.jpeg"/><Relationship Id="rId4" Type="http://schemas.openxmlformats.org/officeDocument/2006/relationships/image" Target="../media/image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20.jpeg"/><Relationship Id="rId4" Type="http://schemas.openxmlformats.org/officeDocument/2006/relationships/image" Target="../media/image5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2.png"/><Relationship Id="rId7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gif"/><Relationship Id="rId4" Type="http://schemas.openxmlformats.org/officeDocument/2006/relationships/image" Target="../media/image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tvoyrebenok.ru/images/presentation/school/b/0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4267200" cy="6858000"/>
          </a:xfrm>
          <a:prstGeom prst="rect">
            <a:avLst/>
          </a:prstGeom>
          <a:noFill/>
        </p:spPr>
      </p:pic>
      <p:pic>
        <p:nvPicPr>
          <p:cNvPr id="4098" name="Picture 2" descr="http://img-fotki.yandex.ru/get/6708/56195015.11c/0_be8da_87376be2_X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5257801"/>
            <a:ext cx="2795108" cy="1600200"/>
          </a:xfrm>
          <a:prstGeom prst="rect">
            <a:avLst/>
          </a:prstGeom>
          <a:noFill/>
        </p:spPr>
      </p:pic>
      <p:pic>
        <p:nvPicPr>
          <p:cNvPr id="4100" name="Picture 4" descr="https://openclipart.org/image/2400px/svg_to_png/29151/jantonalcor-corner-up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7199949" y="4913949"/>
            <a:ext cx="1906903" cy="198119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62000" y="228600"/>
            <a:ext cx="655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Муниципальное Бюджетное Общеобразовательное учреждение</a:t>
            </a:r>
          </a:p>
          <a:p>
            <a:pPr algn="ctr"/>
            <a:r>
              <a:rPr lang="ru-RU" dirty="0" smtClean="0"/>
              <a:t>«Средняя общеобразовательная школа №14»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828800" y="1828800"/>
            <a:ext cx="7010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Тема:   </a:t>
            </a:r>
          </a:p>
          <a:p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Бумага своими руками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77000" y="3352800"/>
            <a:ext cx="2438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Автор проекта: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Акавов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Анварбек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ученик 1 а класса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Руководитель проекта</a:t>
            </a: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Трескова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Н. 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6" name="Picture 10" descr="http://www.playcast.ru/uploads/2014/07/29/9369265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281" y="3886200"/>
            <a:ext cx="6224213" cy="2543175"/>
          </a:xfrm>
          <a:prstGeom prst="rect">
            <a:avLst/>
          </a:prstGeom>
          <a:noFill/>
        </p:spPr>
      </p:pic>
      <p:pic>
        <p:nvPicPr>
          <p:cNvPr id="4108" name="Picture 12" descr="http://image-store.slidesharecdn.com/47acec60-66eb-11e3-97a6-22000a9193db-large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228600"/>
            <a:ext cx="914400" cy="914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800" name="Picture 8" descr="http://funnycrave.com/wp-content/uploads/2009/08/elephant_dung_pape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1400" y="4226093"/>
            <a:ext cx="2667000" cy="2631907"/>
          </a:xfrm>
          <a:prstGeom prst="rect">
            <a:avLst/>
          </a:prstGeom>
          <a:noFill/>
        </p:spPr>
      </p:pic>
      <p:pic>
        <p:nvPicPr>
          <p:cNvPr id="13314" name="Picture 2" descr="http://www.tvoyrebenok.ru/images/presentation/school/b/0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3886200" cy="6858000"/>
          </a:xfrm>
          <a:prstGeom prst="rect">
            <a:avLst/>
          </a:prstGeom>
          <a:noFill/>
        </p:spPr>
      </p:pic>
      <p:pic>
        <p:nvPicPr>
          <p:cNvPr id="4100" name="Picture 4" descr="https://openclipart.org/image/2400px/svg_to_png/29151/jantonalcor-corner-up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7199949" y="4913949"/>
            <a:ext cx="1906903" cy="1981198"/>
          </a:xfrm>
          <a:prstGeom prst="rect">
            <a:avLst/>
          </a:prstGeom>
          <a:noFill/>
        </p:spPr>
      </p:pic>
      <p:pic>
        <p:nvPicPr>
          <p:cNvPr id="4108" name="Picture 12" descr="http://image-store.slidesharecdn.com/47acec60-66eb-11e3-97a6-22000a9193db-larg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228600"/>
            <a:ext cx="914400" cy="9144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447800" y="152400"/>
            <a:ext cx="76962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Например в США одна компания  освоила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технологию производства бумаги из… слоновьего навоза! Навоз сначала высушивается, затем кипятится, тщательно промывается и идет на производство бумаги. Нет, бумага ничем не пахнет и внешне не отличается от обычной! Производство поставлено на поток, бумага реализуется в 16 странах мира.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6" name="Picture 4" descr="http://i.ucrazy.ru/files/i/2012.4.30/1335749562_elephant-poo-420x0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1200" y="2590800"/>
            <a:ext cx="2667000" cy="2247175"/>
          </a:xfrm>
          <a:prstGeom prst="rect">
            <a:avLst/>
          </a:prstGeom>
          <a:noFill/>
        </p:spPr>
      </p:pic>
      <p:pic>
        <p:nvPicPr>
          <p:cNvPr id="33798" name="Picture 6" descr="http://i1.mywishis.in/s/i/wishes/4e/22/9/470x0_4e2297b187f720403337d0a01b0e1f68___jpg____4_173bb7f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71600" y="3429000"/>
            <a:ext cx="2438400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экологичная бумаг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2133600"/>
            <a:ext cx="4267200" cy="3200400"/>
          </a:xfrm>
          <a:prstGeom prst="rect">
            <a:avLst/>
          </a:prstGeom>
          <a:noFill/>
        </p:spPr>
      </p:pic>
      <p:pic>
        <p:nvPicPr>
          <p:cNvPr id="13314" name="Picture 2" descr="http://www.tvoyrebenok.ru/images/presentation/school/b/0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4267200" cy="6858000"/>
          </a:xfrm>
          <a:prstGeom prst="rect">
            <a:avLst/>
          </a:prstGeom>
          <a:noFill/>
        </p:spPr>
      </p:pic>
      <p:pic>
        <p:nvPicPr>
          <p:cNvPr id="4098" name="Picture 2" descr="http://img-fotki.yandex.ru/get/6708/56195015.11c/0_be8da_87376be2_XL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5257801"/>
            <a:ext cx="2795108" cy="1600200"/>
          </a:xfrm>
          <a:prstGeom prst="rect">
            <a:avLst/>
          </a:prstGeom>
          <a:noFill/>
        </p:spPr>
      </p:pic>
      <p:pic>
        <p:nvPicPr>
          <p:cNvPr id="4100" name="Picture 4" descr="https://openclipart.org/image/2400px/svg_to_png/29151/jantonalcor-corner-up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7199949" y="4913949"/>
            <a:ext cx="1906903" cy="1981198"/>
          </a:xfrm>
          <a:prstGeom prst="rect">
            <a:avLst/>
          </a:prstGeom>
          <a:noFill/>
        </p:spPr>
      </p:pic>
      <p:pic>
        <p:nvPicPr>
          <p:cNvPr id="4106" name="Picture 10" descr="http://www.playcast.ru/uploads/2014/07/29/9369265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281" y="3886200"/>
            <a:ext cx="6224213" cy="2543175"/>
          </a:xfrm>
          <a:prstGeom prst="rect">
            <a:avLst/>
          </a:prstGeom>
          <a:noFill/>
        </p:spPr>
      </p:pic>
      <p:pic>
        <p:nvPicPr>
          <p:cNvPr id="4108" name="Picture 12" descr="http://image-store.slidesharecdn.com/47acec60-66eb-11e3-97a6-22000a9193db-large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228600"/>
            <a:ext cx="914400" cy="9144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676400" y="228600"/>
            <a:ext cx="6477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Более 20% полученной бумаги в Индии и Китае делается из пшеничной и рисовой соломы и тростникового жома. (стебли остатков сахарного тростника измельчают, чтобы извлечь их сок, а потом используют волокна).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tvoyrebenok.ru/images/presentation/school/b/0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4267200" cy="6858000"/>
          </a:xfrm>
          <a:prstGeom prst="rect">
            <a:avLst/>
          </a:prstGeom>
          <a:noFill/>
        </p:spPr>
      </p:pic>
      <p:pic>
        <p:nvPicPr>
          <p:cNvPr id="4098" name="Picture 2" descr="http://img-fotki.yandex.ru/get/6708/56195015.11c/0_be8da_87376be2_X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5257801"/>
            <a:ext cx="2795108" cy="1600200"/>
          </a:xfrm>
          <a:prstGeom prst="rect">
            <a:avLst/>
          </a:prstGeom>
          <a:noFill/>
        </p:spPr>
      </p:pic>
      <p:pic>
        <p:nvPicPr>
          <p:cNvPr id="4100" name="Picture 4" descr="https://openclipart.org/image/2400px/svg_to_png/29151/jantonalcor-corner-up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7199949" y="4913949"/>
            <a:ext cx="1906903" cy="1981198"/>
          </a:xfrm>
          <a:prstGeom prst="rect">
            <a:avLst/>
          </a:prstGeom>
          <a:noFill/>
        </p:spPr>
      </p:pic>
      <p:pic>
        <p:nvPicPr>
          <p:cNvPr id="4106" name="Picture 10" descr="http://www.playcast.ru/uploads/2014/07/29/9369265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281" y="3886200"/>
            <a:ext cx="6224213" cy="2543175"/>
          </a:xfrm>
          <a:prstGeom prst="rect">
            <a:avLst/>
          </a:prstGeom>
          <a:noFill/>
        </p:spPr>
      </p:pic>
      <p:pic>
        <p:nvPicPr>
          <p:cNvPr id="4108" name="Picture 12" descr="http://image-store.slidesharecdn.com/47acec60-66eb-11e3-97a6-22000a9193db-large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228600"/>
            <a:ext cx="914400" cy="9144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676400" y="228600"/>
            <a:ext cx="6248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мире, 8% всей бумажной продукции производят из сельскохозяйственных отходов.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Каждый год миллионы тонн сельскохозяйственных остатков пшеничной и льняной соломы.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18" name="Picture 2" descr="бумага из соломы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4799" y="1981200"/>
            <a:ext cx="4829175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tvoyrebenok.ru/images/presentation/school/b/0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4267200" cy="6858000"/>
          </a:xfrm>
          <a:prstGeom prst="rect">
            <a:avLst/>
          </a:prstGeom>
          <a:noFill/>
        </p:spPr>
      </p:pic>
      <p:pic>
        <p:nvPicPr>
          <p:cNvPr id="4098" name="Picture 2" descr="http://img-fotki.yandex.ru/get/6708/56195015.11c/0_be8da_87376be2_X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5257801"/>
            <a:ext cx="2795108" cy="1600200"/>
          </a:xfrm>
          <a:prstGeom prst="rect">
            <a:avLst/>
          </a:prstGeom>
          <a:noFill/>
        </p:spPr>
      </p:pic>
      <p:pic>
        <p:nvPicPr>
          <p:cNvPr id="4100" name="Picture 4" descr="https://openclipart.org/image/2400px/svg_to_png/29151/jantonalcor-corner-up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7199949" y="4913949"/>
            <a:ext cx="1906903" cy="1981198"/>
          </a:xfrm>
          <a:prstGeom prst="rect">
            <a:avLst/>
          </a:prstGeom>
          <a:noFill/>
        </p:spPr>
      </p:pic>
      <p:pic>
        <p:nvPicPr>
          <p:cNvPr id="4106" name="Picture 10" descr="http://www.playcast.ru/uploads/2014/07/29/9369265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281" y="3886200"/>
            <a:ext cx="6224213" cy="2543175"/>
          </a:xfrm>
          <a:prstGeom prst="rect">
            <a:avLst/>
          </a:prstGeom>
          <a:noFill/>
        </p:spPr>
      </p:pic>
      <p:pic>
        <p:nvPicPr>
          <p:cNvPr id="4108" name="Picture 12" descr="http://image-store.slidesharecdn.com/47acec60-66eb-11e3-97a6-22000a9193db-large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228600"/>
            <a:ext cx="914400" cy="9144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905000" y="228600"/>
            <a:ext cx="6248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Еще  делают бумагу из банановых и пальмовых волокон. Ее заказывают для печати книг.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 descr="экологичная бумага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14537" y="1066800"/>
            <a:ext cx="4519863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tvoyrebenok.ru/images/presentation/school/b/0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4267200" cy="6858000"/>
          </a:xfrm>
          <a:prstGeom prst="rect">
            <a:avLst/>
          </a:prstGeom>
          <a:noFill/>
        </p:spPr>
      </p:pic>
      <p:pic>
        <p:nvPicPr>
          <p:cNvPr id="4098" name="Picture 2" descr="http://img-fotki.yandex.ru/get/6708/56195015.11c/0_be8da_87376be2_X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5257801"/>
            <a:ext cx="2795108" cy="1600200"/>
          </a:xfrm>
          <a:prstGeom prst="rect">
            <a:avLst/>
          </a:prstGeom>
          <a:noFill/>
        </p:spPr>
      </p:pic>
      <p:pic>
        <p:nvPicPr>
          <p:cNvPr id="4100" name="Picture 4" descr="https://openclipart.org/image/2400px/svg_to_png/29151/jantonalcor-corner-up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7199949" y="4913949"/>
            <a:ext cx="1906903" cy="1981198"/>
          </a:xfrm>
          <a:prstGeom prst="rect">
            <a:avLst/>
          </a:prstGeom>
          <a:noFill/>
        </p:spPr>
      </p:pic>
      <p:pic>
        <p:nvPicPr>
          <p:cNvPr id="4108" name="Picture 12" descr="http://image-store.slidesharecdn.com/47acec60-66eb-11e3-97a6-22000a9193db-larg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228600"/>
            <a:ext cx="914400" cy="9144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600200" y="152400"/>
            <a:ext cx="7239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Мое внимание привлек экологически чистый продукт – бумага  изготовленная из 100%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вторичного сырья.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" name="Picture 2" descr="Бумага Nautilus"/>
          <p:cNvPicPr>
            <a:picLocks noChangeAspect="1" noChangeArrowheads="1"/>
          </p:cNvPicPr>
          <p:nvPr/>
        </p:nvPicPr>
        <p:blipFill>
          <a:blip r:embed="rId6" cstate="email">
            <a:lum brigh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5438" y="1143000"/>
            <a:ext cx="3951862" cy="2971800"/>
          </a:xfrm>
          <a:prstGeom prst="rect">
            <a:avLst/>
          </a:prstGeom>
          <a:noFill/>
        </p:spPr>
      </p:pic>
      <p:pic>
        <p:nvPicPr>
          <p:cNvPr id="13316" name="Picture 4" descr="http://www.eleonoramajorana.com/sites/default/files/styles/width_712/public/bolsa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5882" r="25882"/>
          <a:stretch>
            <a:fillRect/>
          </a:stretch>
        </p:blipFill>
        <p:spPr bwMode="auto">
          <a:xfrm>
            <a:off x="3200400" y="3581400"/>
            <a:ext cx="2438400" cy="28435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tvoyrebenok.ru/images/presentation/school/b/0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4267200" cy="6858000"/>
          </a:xfrm>
          <a:prstGeom prst="rect">
            <a:avLst/>
          </a:prstGeom>
          <a:noFill/>
        </p:spPr>
      </p:pic>
      <p:pic>
        <p:nvPicPr>
          <p:cNvPr id="4098" name="Picture 2" descr="http://img-fotki.yandex.ru/get/6708/56195015.11c/0_be8da_87376be2_X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5257801"/>
            <a:ext cx="2795108" cy="1600200"/>
          </a:xfrm>
          <a:prstGeom prst="rect">
            <a:avLst/>
          </a:prstGeom>
          <a:noFill/>
        </p:spPr>
      </p:pic>
      <p:pic>
        <p:nvPicPr>
          <p:cNvPr id="4100" name="Picture 4" descr="https://openclipart.org/image/2400px/svg_to_png/29151/jantonalcor-corner-up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7199949" y="4913949"/>
            <a:ext cx="1906903" cy="1981198"/>
          </a:xfrm>
          <a:prstGeom prst="rect">
            <a:avLst/>
          </a:prstGeom>
          <a:noFill/>
        </p:spPr>
      </p:pic>
      <p:pic>
        <p:nvPicPr>
          <p:cNvPr id="4106" name="Picture 10" descr="http://www.playcast.ru/uploads/2014/07/29/9369265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281" y="3886200"/>
            <a:ext cx="6224213" cy="2543175"/>
          </a:xfrm>
          <a:prstGeom prst="rect">
            <a:avLst/>
          </a:prstGeom>
          <a:noFill/>
        </p:spPr>
      </p:pic>
      <p:pic>
        <p:nvPicPr>
          <p:cNvPr id="4108" name="Picture 12" descr="http://image-store.slidesharecdn.com/47acec60-66eb-11e3-97a6-22000a9193db-large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228600"/>
            <a:ext cx="914400" cy="9144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057400" y="381000"/>
            <a:ext cx="7086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Значение вторично переработанного сырья.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Во-первых, ресурсы древесины Земле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ограничены.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Во-вторых, попав в окружающую среду, материалы обычно становятся загрязнителями.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В-третьих, отходы и закончившие свой жизненный цикл изделия часто  являются более дешевым источником многих веществ и материалов, чем источники природные.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tvoyrebenok.ru/images/presentation/school/b/0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4267200" cy="6858000"/>
          </a:xfrm>
          <a:prstGeom prst="rect">
            <a:avLst/>
          </a:prstGeom>
          <a:noFill/>
        </p:spPr>
      </p:pic>
      <p:pic>
        <p:nvPicPr>
          <p:cNvPr id="4098" name="Picture 2" descr="http://img-fotki.yandex.ru/get/6708/56195015.11c/0_be8da_87376be2_X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5257801"/>
            <a:ext cx="2795108" cy="1600200"/>
          </a:xfrm>
          <a:prstGeom prst="rect">
            <a:avLst/>
          </a:prstGeom>
          <a:noFill/>
        </p:spPr>
      </p:pic>
      <p:pic>
        <p:nvPicPr>
          <p:cNvPr id="4100" name="Picture 4" descr="https://openclipart.org/image/2400px/svg_to_png/29151/jantonalcor-corner-up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7199949" y="4913949"/>
            <a:ext cx="1906903" cy="1981198"/>
          </a:xfrm>
          <a:prstGeom prst="rect">
            <a:avLst/>
          </a:prstGeom>
          <a:noFill/>
        </p:spPr>
      </p:pic>
      <p:pic>
        <p:nvPicPr>
          <p:cNvPr id="4106" name="Picture 10" descr="http://www.playcast.ru/uploads/2014/07/29/9369265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281" y="3886200"/>
            <a:ext cx="6224213" cy="2543175"/>
          </a:xfrm>
          <a:prstGeom prst="rect">
            <a:avLst/>
          </a:prstGeom>
          <a:noFill/>
        </p:spPr>
      </p:pic>
      <p:pic>
        <p:nvPicPr>
          <p:cNvPr id="4108" name="Picture 12" descr="http://image-store.slidesharecdn.com/47acec60-66eb-11e3-97a6-22000a9193db-large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228600"/>
            <a:ext cx="914400" cy="9144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905000" y="0"/>
            <a:ext cx="7086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В-четвертых, у каждого в доме найдется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вторичное сырьё-макулатура.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 решил изготовить свою бумагу из  </a:t>
            </a:r>
          </a:p>
          <a:p>
            <a:r>
              <a:rPr lang="ru-RU" sz="2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использованных газет и исписанных тетрадных  листов.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37890" name="Picture 2" descr="http://zarket.ru/source/54ec690b90a41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1752600"/>
            <a:ext cx="3581400" cy="33575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tvoyrebenok.ru/images/presentation/school/b/0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4267200" cy="6858000"/>
          </a:xfrm>
          <a:prstGeom prst="rect">
            <a:avLst/>
          </a:prstGeom>
          <a:noFill/>
        </p:spPr>
      </p:pic>
      <p:pic>
        <p:nvPicPr>
          <p:cNvPr id="4098" name="Picture 2" descr="http://img-fotki.yandex.ru/get/6708/56195015.11c/0_be8da_87376be2_X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5257801"/>
            <a:ext cx="2795108" cy="1600200"/>
          </a:xfrm>
          <a:prstGeom prst="rect">
            <a:avLst/>
          </a:prstGeom>
          <a:noFill/>
        </p:spPr>
      </p:pic>
      <p:pic>
        <p:nvPicPr>
          <p:cNvPr id="4106" name="Picture 10" descr="http://www.playcast.ru/uploads/2014/07/29/9369265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281" y="3886200"/>
            <a:ext cx="6224213" cy="2543175"/>
          </a:xfrm>
          <a:prstGeom prst="rect">
            <a:avLst/>
          </a:prstGeom>
          <a:noFill/>
        </p:spPr>
      </p:pic>
      <p:pic>
        <p:nvPicPr>
          <p:cNvPr id="4108" name="Picture 12" descr="http://image-store.slidesharecdn.com/47acec60-66eb-11e3-97a6-22000a9193db-larg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228600"/>
            <a:ext cx="914400" cy="914400"/>
          </a:xfrm>
          <a:prstGeom prst="rect">
            <a:avLst/>
          </a:prstGeom>
          <a:noFill/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423508" y="750992"/>
            <a:ext cx="35052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Чтобы получить бумагу в домашних условиях из бумажных отходов я узнал и применил следующую методику.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  Разорвать бумагу на мелкие кусочки и поместить их в таз.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2" descr="C:\Users\C0BA~1\AppData\Local\Temp\Rar$DIa0.751\image-09-02-16-07-07-2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0" y="1197450"/>
            <a:ext cx="3530323" cy="4707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openclipart.org/image/2400px/svg_to_png/29151/jantonalcor-corner-up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7199949" y="4913949"/>
            <a:ext cx="1906903" cy="1981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tvoyrebenok.ru/images/presentation/school/b/0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4267200" cy="6858000"/>
          </a:xfrm>
          <a:prstGeom prst="rect">
            <a:avLst/>
          </a:prstGeom>
          <a:noFill/>
        </p:spPr>
      </p:pic>
      <p:pic>
        <p:nvPicPr>
          <p:cNvPr id="4098" name="Picture 2" descr="http://img-fotki.yandex.ru/get/6708/56195015.11c/0_be8da_87376be2_X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5257801"/>
            <a:ext cx="2795108" cy="1600200"/>
          </a:xfrm>
          <a:prstGeom prst="rect">
            <a:avLst/>
          </a:prstGeom>
          <a:noFill/>
        </p:spPr>
      </p:pic>
      <p:pic>
        <p:nvPicPr>
          <p:cNvPr id="4108" name="Picture 12" descr="http://image-store.slidesharecdn.com/47acec60-66eb-11e3-97a6-22000a9193db-larg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228600"/>
            <a:ext cx="914400" cy="914400"/>
          </a:xfrm>
          <a:prstGeom prst="rect">
            <a:avLst/>
          </a:prstGeom>
          <a:noFill/>
        </p:spPr>
      </p:pic>
      <p:pic>
        <p:nvPicPr>
          <p:cNvPr id="4106" name="Picture 10" descr="http://www.playcast.ru/uploads/2014/07/29/9369265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281" y="3886200"/>
            <a:ext cx="6224213" cy="2543175"/>
          </a:xfrm>
          <a:prstGeom prst="rect">
            <a:avLst/>
          </a:prstGeom>
          <a:noFill/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728308" y="914400"/>
            <a:ext cx="253889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Налить в таз воды и оставить на ночь. 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C0BA~1\AppData\Local\Temp\Rar$DIa0.614\image-09-02-16-07-07-3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7439" y="1004836"/>
            <a:ext cx="3383161" cy="4558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openclipart.org/image/2400px/svg_to_png/29151/jantonalcor-corner-up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7199949" y="4913949"/>
            <a:ext cx="1906903" cy="19811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3350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tvoyrebenok.ru/images/presentation/school/b/0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4267200" cy="6858000"/>
          </a:xfrm>
          <a:prstGeom prst="rect">
            <a:avLst/>
          </a:prstGeom>
          <a:noFill/>
        </p:spPr>
      </p:pic>
      <p:pic>
        <p:nvPicPr>
          <p:cNvPr id="4098" name="Picture 2" descr="http://img-fotki.yandex.ru/get/6708/56195015.11c/0_be8da_87376be2_X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5257801"/>
            <a:ext cx="2795108" cy="1600200"/>
          </a:xfrm>
          <a:prstGeom prst="rect">
            <a:avLst/>
          </a:prstGeom>
          <a:noFill/>
        </p:spPr>
      </p:pic>
      <p:pic>
        <p:nvPicPr>
          <p:cNvPr id="4106" name="Picture 10" descr="http://www.playcast.ru/uploads/2014/07/29/9369265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281" y="3886200"/>
            <a:ext cx="6224213" cy="2543175"/>
          </a:xfrm>
          <a:prstGeom prst="rect">
            <a:avLst/>
          </a:prstGeom>
          <a:noFill/>
        </p:spPr>
      </p:pic>
      <p:pic>
        <p:nvPicPr>
          <p:cNvPr id="4108" name="Picture 12" descr="http://image-store.slidesharecdn.com/47acec60-66eb-11e3-97a6-22000a9193db-larg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228600"/>
            <a:ext cx="914400" cy="914400"/>
          </a:xfrm>
          <a:prstGeom prst="rect">
            <a:avLst/>
          </a:prstGeom>
          <a:noFill/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390650" y="768429"/>
            <a:ext cx="3200400" cy="289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  Добавить большое количество воды и  размолоть бумагу миксером  так, чтобы можно было различить мелкие кусочки или волокна бумаги.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C:\Users\C0BA~1\AppData\Local\Temp\Rar$DIa0.549\image-09-02-16-07-07-5.jpe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6400" y="1320800"/>
            <a:ext cx="3181349" cy="4241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openclipart.org/image/2400px/svg_to_png/29151/jantonalcor-corner-up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7199949" y="4913949"/>
            <a:ext cx="1906903" cy="19811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0878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tvoyrebenok.ru/images/presentation/school/b/0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4267200" cy="6858000"/>
          </a:xfrm>
          <a:prstGeom prst="rect">
            <a:avLst/>
          </a:prstGeom>
          <a:noFill/>
        </p:spPr>
      </p:pic>
      <p:pic>
        <p:nvPicPr>
          <p:cNvPr id="4098" name="Picture 2" descr="http://img-fotki.yandex.ru/get/6708/56195015.11c/0_be8da_87376be2_X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5257801"/>
            <a:ext cx="2795108" cy="1600200"/>
          </a:xfrm>
          <a:prstGeom prst="rect">
            <a:avLst/>
          </a:prstGeom>
          <a:noFill/>
        </p:spPr>
      </p:pic>
      <p:pic>
        <p:nvPicPr>
          <p:cNvPr id="4100" name="Picture 4" descr="https://openclipart.org/image/2400px/svg_to_png/29151/jantonalcor-corner-up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7199949" y="4913949"/>
            <a:ext cx="1906903" cy="1981198"/>
          </a:xfrm>
          <a:prstGeom prst="rect">
            <a:avLst/>
          </a:prstGeom>
          <a:noFill/>
        </p:spPr>
      </p:pic>
      <p:pic>
        <p:nvPicPr>
          <p:cNvPr id="4106" name="Picture 10" descr="http://www.playcast.ru/uploads/2014/07/29/9369265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281" y="3886200"/>
            <a:ext cx="6224213" cy="2543175"/>
          </a:xfrm>
          <a:prstGeom prst="rect">
            <a:avLst/>
          </a:prstGeom>
          <a:noFill/>
        </p:spPr>
      </p:pic>
      <p:pic>
        <p:nvPicPr>
          <p:cNvPr id="4108" name="Picture 12" descr="http://image-store.slidesharecdn.com/47acec60-66eb-11e3-97a6-22000a9193db-large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228600"/>
            <a:ext cx="914400" cy="914400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2057400" y="914400"/>
            <a:ext cx="6858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Приближаются праздники «День защитника Отечества» и «Международный женский день». </a:t>
            </a:r>
            <a:r>
              <a:rPr lang="ru-RU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решил сделать подарки родителям своими руками из бумаги.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Бумага сопутствует человеку на протяжении всей его жизни.   Она нужна и для делового письма, и для творческой работы, и для бытовых надобностей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tvoyrebenok.ru/images/presentation/school/b/0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4267200" cy="6858000"/>
          </a:xfrm>
          <a:prstGeom prst="rect">
            <a:avLst/>
          </a:prstGeom>
          <a:noFill/>
        </p:spPr>
      </p:pic>
      <p:pic>
        <p:nvPicPr>
          <p:cNvPr id="4098" name="Picture 2" descr="http://img-fotki.yandex.ru/get/6708/56195015.11c/0_be8da_87376be2_X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5257801"/>
            <a:ext cx="2795108" cy="1600200"/>
          </a:xfrm>
          <a:prstGeom prst="rect">
            <a:avLst/>
          </a:prstGeom>
          <a:noFill/>
        </p:spPr>
      </p:pic>
      <p:pic>
        <p:nvPicPr>
          <p:cNvPr id="4106" name="Picture 10" descr="http://www.playcast.ru/uploads/2014/07/29/9369265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281" y="3886200"/>
            <a:ext cx="6224213" cy="2543175"/>
          </a:xfrm>
          <a:prstGeom prst="rect">
            <a:avLst/>
          </a:prstGeom>
          <a:noFill/>
        </p:spPr>
      </p:pic>
      <p:pic>
        <p:nvPicPr>
          <p:cNvPr id="4108" name="Picture 12" descr="http://image-store.slidesharecdn.com/47acec60-66eb-11e3-97a6-22000a9193db-larg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228600"/>
            <a:ext cx="914400" cy="914400"/>
          </a:xfrm>
          <a:prstGeom prst="rect">
            <a:avLst/>
          </a:prstGeom>
          <a:noFill/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819577" y="1285963"/>
            <a:ext cx="483362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</a:t>
            </a:r>
            <a:r>
              <a:rPr kumimoji="0" lang="ru-RU" sz="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Согнуть квадратную или круглую рамку.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  Натянуть  на рамку сетку.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  Наполнить таз пульпой и погрузить в него рамку.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  Аккуратно поднять рамку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  положить ее на пять минут на ровную поверхность, а затем повесить для просушки.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http://uld9.mycdn.me/image?t=3&amp;bid=815153601679&amp;id=815153601679&amp;plc=WEB&amp;tkn=*2BEOTbNq6rVTuM9ClKvXMhlniZo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6400" y="1295402"/>
            <a:ext cx="2971800" cy="3962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openclipart.org/image/2400px/svg_to_png/29151/jantonalcor-corner-up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7199949" y="4913949"/>
            <a:ext cx="1906903" cy="19811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71301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tvoyrebenok.ru/images/presentation/school/b/0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4267200" cy="6858000"/>
          </a:xfrm>
          <a:prstGeom prst="rect">
            <a:avLst/>
          </a:prstGeom>
          <a:noFill/>
        </p:spPr>
      </p:pic>
      <p:pic>
        <p:nvPicPr>
          <p:cNvPr id="4098" name="Picture 2" descr="http://img-fotki.yandex.ru/get/6708/56195015.11c/0_be8da_87376be2_X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5257801"/>
            <a:ext cx="2795108" cy="1600200"/>
          </a:xfrm>
          <a:prstGeom prst="rect">
            <a:avLst/>
          </a:prstGeom>
          <a:noFill/>
        </p:spPr>
      </p:pic>
      <p:pic>
        <p:nvPicPr>
          <p:cNvPr id="4108" name="Picture 12" descr="http://image-store.slidesharecdn.com/47acec60-66eb-11e3-97a6-22000a9193db-larg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228600"/>
            <a:ext cx="914400" cy="914400"/>
          </a:xfrm>
          <a:prstGeom prst="rect">
            <a:avLst/>
          </a:prstGeom>
          <a:noFill/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990600" y="1110734"/>
            <a:ext cx="32766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  Через несколько часов лист бумаги высохнет. Аккуратно отделить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от рамки.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 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uld9.mycdn.me/image?t=3&amp;bid=815439495823&amp;id=815439495823&amp;plc=WEB&amp;tkn=*C-TWIIhyMgp3dnIlMkeVpskrmQo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35481" y="1055310"/>
            <a:ext cx="5026025" cy="457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openclipart.org/image/2400px/svg_to_png/29151/jantonalcor-corner-up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7199949" y="4913949"/>
            <a:ext cx="1906903" cy="1981198"/>
          </a:xfrm>
          <a:prstGeom prst="rect">
            <a:avLst/>
          </a:prstGeom>
          <a:noFill/>
        </p:spPr>
      </p:pic>
      <p:pic>
        <p:nvPicPr>
          <p:cNvPr id="4106" name="Picture 10" descr="http://www.playcast.ru/uploads/2014/07/29/9369265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281" y="3886200"/>
            <a:ext cx="6224213" cy="25431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9988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tvoyrebenok.ru/images/presentation/school/b/0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4267200" cy="6858000"/>
          </a:xfrm>
          <a:prstGeom prst="rect">
            <a:avLst/>
          </a:prstGeom>
          <a:noFill/>
        </p:spPr>
      </p:pic>
      <p:pic>
        <p:nvPicPr>
          <p:cNvPr id="4098" name="Picture 2" descr="http://img-fotki.yandex.ru/get/6708/56195015.11c/0_be8da_87376be2_X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5257801"/>
            <a:ext cx="2795108" cy="1600200"/>
          </a:xfrm>
          <a:prstGeom prst="rect">
            <a:avLst/>
          </a:prstGeom>
          <a:noFill/>
        </p:spPr>
      </p:pic>
      <p:pic>
        <p:nvPicPr>
          <p:cNvPr id="4108" name="Picture 12" descr="http://image-store.slidesharecdn.com/47acec60-66eb-11e3-97a6-22000a9193db-large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228600"/>
            <a:ext cx="914400" cy="914400"/>
          </a:xfrm>
          <a:prstGeom prst="rect">
            <a:avLst/>
          </a:prstGeom>
          <a:noFill/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031240" y="228600"/>
            <a:ext cx="7620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Первый опыт был проведён со старыми газетами. В результате получилась бумага серого цвета, мягкая и тонкая.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      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96010" y="1419552"/>
            <a:ext cx="755523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того чтобы получить цветную бумагу было применено окрашивание ранее полученной пульпы  красителем  (зеленка, гуашь).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http://uld9.mycdn.me/image?t=3&amp;bid=815439502735&amp;id=815439502735&amp;plc=WEB&amp;tkn=*fHCC_AYbcfnFegpwKv7g6eXzndM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49530" y="2619881"/>
            <a:ext cx="5108670" cy="3809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www.playcast.ru/uploads/2014/07/29/9369265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281" y="3886200"/>
            <a:ext cx="6224213" cy="2543175"/>
          </a:xfrm>
          <a:prstGeom prst="rect">
            <a:avLst/>
          </a:prstGeom>
          <a:noFill/>
        </p:spPr>
      </p:pic>
      <p:pic>
        <p:nvPicPr>
          <p:cNvPr id="4100" name="Picture 4" descr="https://openclipart.org/image/2400px/svg_to_png/29151/jantonalcor-corner-up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7199949" y="4913949"/>
            <a:ext cx="1906903" cy="19811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0950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tvoyrebenok.ru/images/presentation/school/b/0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4267200" cy="6858000"/>
          </a:xfrm>
          <a:prstGeom prst="rect">
            <a:avLst/>
          </a:prstGeom>
          <a:noFill/>
        </p:spPr>
      </p:pic>
      <p:pic>
        <p:nvPicPr>
          <p:cNvPr id="4098" name="Picture 2" descr="http://img-fotki.yandex.ru/get/6708/56195015.11c/0_be8da_87376be2_X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5257801"/>
            <a:ext cx="2795108" cy="1600200"/>
          </a:xfrm>
          <a:prstGeom prst="rect">
            <a:avLst/>
          </a:prstGeom>
          <a:noFill/>
        </p:spPr>
      </p:pic>
      <p:pic>
        <p:nvPicPr>
          <p:cNvPr id="4106" name="Picture 10" descr="http://www.playcast.ru/uploads/2014/07/29/9369265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281" y="3886200"/>
            <a:ext cx="6224213" cy="2543175"/>
          </a:xfrm>
          <a:prstGeom prst="rect">
            <a:avLst/>
          </a:prstGeom>
          <a:noFill/>
        </p:spPr>
      </p:pic>
      <p:pic>
        <p:nvPicPr>
          <p:cNvPr id="4108" name="Picture 12" descr="http://image-store.slidesharecdn.com/47acec60-66eb-11e3-97a6-22000a9193db-large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228600"/>
            <a:ext cx="914400" cy="914400"/>
          </a:xfrm>
          <a:prstGeom prst="rect">
            <a:avLst/>
          </a:prstGeom>
          <a:noFill/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990600" y="276105"/>
            <a:ext cx="71628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результате  была получена  цветная бумага,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которую я использовал для изготовления подарков родителям к праздникам.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C0BA~1\AppData\Local\Temp\Rar$DIa0.826\image-09-02-16-07-07-11.jpeg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21147" y="1469910"/>
            <a:ext cx="4779853" cy="5230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openclipart.org/image/2400px/svg_to_png/29151/jantonalcor-corner-up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7199949" y="4913949"/>
            <a:ext cx="1906903" cy="1981198"/>
          </a:xfrm>
          <a:prstGeom prst="rect">
            <a:avLst/>
          </a:prstGeom>
          <a:noFill/>
        </p:spPr>
      </p:pic>
      <p:pic>
        <p:nvPicPr>
          <p:cNvPr id="8195" name="Picture 3" descr="C:\Users\C0BA~1\AppData\Local\Temp\Rar$DIa0.735\image-09-02-16-07-07-12.jpe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14126" y="1476435"/>
            <a:ext cx="3510273" cy="3474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2728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tvoyrebenok.ru/images/presentation/school/b/0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4267200" cy="6858000"/>
          </a:xfrm>
          <a:prstGeom prst="rect">
            <a:avLst/>
          </a:prstGeom>
          <a:noFill/>
        </p:spPr>
      </p:pic>
      <p:pic>
        <p:nvPicPr>
          <p:cNvPr id="4098" name="Picture 2" descr="http://img-fotki.yandex.ru/get/6708/56195015.11c/0_be8da_87376be2_XL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5257801"/>
            <a:ext cx="2795108" cy="1600200"/>
          </a:xfrm>
          <a:prstGeom prst="rect">
            <a:avLst/>
          </a:prstGeom>
          <a:noFill/>
        </p:spPr>
      </p:pic>
      <p:pic>
        <p:nvPicPr>
          <p:cNvPr id="4100" name="Picture 4" descr="https://openclipart.org/image/2400px/svg_to_png/29151/jantonalcor-corner-up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7199949" y="4913949"/>
            <a:ext cx="1906903" cy="1981198"/>
          </a:xfrm>
          <a:prstGeom prst="rect">
            <a:avLst/>
          </a:prstGeom>
          <a:noFill/>
        </p:spPr>
      </p:pic>
      <p:pic>
        <p:nvPicPr>
          <p:cNvPr id="4106" name="Picture 10" descr="http://www.playcast.ru/uploads/2014/07/29/9369265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281" y="3886200"/>
            <a:ext cx="6224213" cy="2543175"/>
          </a:xfrm>
          <a:prstGeom prst="rect">
            <a:avLst/>
          </a:prstGeom>
          <a:noFill/>
        </p:spPr>
      </p:pic>
      <p:pic>
        <p:nvPicPr>
          <p:cNvPr id="4108" name="Picture 12" descr="http://image-store.slidesharecdn.com/47acec60-66eb-11e3-97a6-22000a9193db-large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228600"/>
            <a:ext cx="914400" cy="9144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752600" y="2133600"/>
            <a:ext cx="7010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Изготовить бумагу  в домашних условиях.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76400" y="685800"/>
            <a:ext cx="7010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Гипотеза: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Если я узнаю, как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из чего делают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бумагу, то смогу самостоятельно изготовить её в домашних условиях и внести свой вклад в сохранение леса.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52600" y="3429000"/>
            <a:ext cx="70104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Проектный продукт: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Бумага сделанная своими руками.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Подарки для мамы и папы. </a:t>
            </a:r>
          </a:p>
        </p:txBody>
      </p:sp>
    </p:spTree>
    <p:extLst>
      <p:ext uri="{BB962C8B-B14F-4D97-AF65-F5344CB8AC3E}">
        <p14:creationId xmlns:p14="http://schemas.microsoft.com/office/powerpoint/2010/main" val="3102887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tvoyrebenok.ru/images/presentation/school/b/0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4267200" cy="6858000"/>
          </a:xfrm>
          <a:prstGeom prst="rect">
            <a:avLst/>
          </a:prstGeom>
          <a:noFill/>
        </p:spPr>
      </p:pic>
      <p:pic>
        <p:nvPicPr>
          <p:cNvPr id="4098" name="Picture 2" descr="http://img-fotki.yandex.ru/get/6708/56195015.11c/0_be8da_87376be2_X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5257801"/>
            <a:ext cx="2795108" cy="1600200"/>
          </a:xfrm>
          <a:prstGeom prst="rect">
            <a:avLst/>
          </a:prstGeom>
          <a:noFill/>
        </p:spPr>
      </p:pic>
      <p:pic>
        <p:nvPicPr>
          <p:cNvPr id="4100" name="Picture 4" descr="https://openclipart.org/image/2400px/svg_to_png/29151/jantonalcor-corner-up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7199949" y="4913949"/>
            <a:ext cx="1906903" cy="1981198"/>
          </a:xfrm>
          <a:prstGeom prst="rect">
            <a:avLst/>
          </a:prstGeom>
          <a:noFill/>
        </p:spPr>
      </p:pic>
      <p:pic>
        <p:nvPicPr>
          <p:cNvPr id="4106" name="Picture 10" descr="http://www.playcast.ru/uploads/2014/07/29/9369265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281" y="3886200"/>
            <a:ext cx="6224213" cy="2543175"/>
          </a:xfrm>
          <a:prstGeom prst="rect">
            <a:avLst/>
          </a:prstGeom>
          <a:noFill/>
        </p:spPr>
      </p:pic>
      <p:pic>
        <p:nvPicPr>
          <p:cNvPr id="4108" name="Picture 12" descr="http://image-store.slidesharecdn.com/47acec60-66eb-11e3-97a6-22000a9193db-large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228600"/>
            <a:ext cx="914400" cy="9144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235754" y="685800"/>
            <a:ext cx="622244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Я считаю, что каждый человек может: 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сократить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избыточное потребление бумаги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собирать всю использованную бумагу для вторичной переработки;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возможности использовать бумагу, изготовленную из вторичного сырья;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приобретать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бумагу, произведенную из древесины, заготовленной в ответственно управляемых лесах;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приобретать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бумагу у производителей, соблюдающих экологические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требования.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tvoyrebenok.ru/images/presentation/school/b/0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4267200" cy="6858000"/>
          </a:xfrm>
          <a:prstGeom prst="rect">
            <a:avLst/>
          </a:prstGeom>
          <a:noFill/>
        </p:spPr>
      </p:pic>
      <p:pic>
        <p:nvPicPr>
          <p:cNvPr id="1026" name="Picture 2" descr="C:\Users\C0BA~1\AppData\Local\Temp\Rar$DIa0.945\image-09-02-16-07-07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8200" y="228600"/>
            <a:ext cx="3429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openclipart.org/image/2400px/svg_to_png/29151/jantonalcor-corner-up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7199949" y="4913949"/>
            <a:ext cx="1906903" cy="1981198"/>
          </a:xfrm>
          <a:prstGeom prst="rect">
            <a:avLst/>
          </a:prstGeom>
          <a:noFill/>
        </p:spPr>
      </p:pic>
      <p:pic>
        <p:nvPicPr>
          <p:cNvPr id="4" name="Picture 2" descr="http://www.the-submarine.ru/images/topics/photos/m/2015/04/2904_1_1429432451_285.gif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8374" y="3541824"/>
            <a:ext cx="3962400" cy="2358167"/>
          </a:xfrm>
          <a:prstGeom prst="rect">
            <a:avLst/>
          </a:prstGeom>
          <a:noFill/>
        </p:spPr>
      </p:pic>
      <p:pic>
        <p:nvPicPr>
          <p:cNvPr id="7" name="Picture 10" descr="http://www.playcast.ru/uploads/2014/07/29/9369265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281" y="4269581"/>
            <a:ext cx="5285919" cy="2159794"/>
          </a:xfrm>
          <a:prstGeom prst="rect">
            <a:avLst/>
          </a:prstGeom>
          <a:noFill/>
        </p:spPr>
      </p:pic>
      <p:pic>
        <p:nvPicPr>
          <p:cNvPr id="8" name="Picture 2" descr="http://img-fotki.yandex.ru/get/6708/56195015.11c/0_be8da_87376be2_XL.pn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5257801"/>
            <a:ext cx="2795108" cy="16002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648200" y="243840"/>
            <a:ext cx="42672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Любите родную природу – Озёра, леса и поля.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Ведь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это же наша с тобою Навеки родная земля.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ней мы с тобою родились, Живём мы с тобою на ней.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Так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будем же, люди, все вместе Мы к ней относится добрей.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tvoyrebenok.ru/images/presentation/school/b/0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4267200" cy="6858000"/>
          </a:xfrm>
          <a:prstGeom prst="rect">
            <a:avLst/>
          </a:prstGeom>
          <a:noFill/>
        </p:spPr>
      </p:pic>
      <p:pic>
        <p:nvPicPr>
          <p:cNvPr id="4098" name="Picture 2" descr="http://img-fotki.yandex.ru/get/6708/56195015.11c/0_be8da_87376be2_X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5257801"/>
            <a:ext cx="2795108" cy="1600200"/>
          </a:xfrm>
          <a:prstGeom prst="rect">
            <a:avLst/>
          </a:prstGeom>
          <a:noFill/>
        </p:spPr>
      </p:pic>
      <p:pic>
        <p:nvPicPr>
          <p:cNvPr id="4100" name="Picture 4" descr="https://openclipart.org/image/2400px/svg_to_png/29151/jantonalcor-corner-up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7199949" y="4913949"/>
            <a:ext cx="1906903" cy="1981198"/>
          </a:xfrm>
          <a:prstGeom prst="rect">
            <a:avLst/>
          </a:prstGeom>
          <a:noFill/>
        </p:spPr>
      </p:pic>
      <p:pic>
        <p:nvPicPr>
          <p:cNvPr id="4106" name="Picture 10" descr="http://www.playcast.ru/uploads/2014/07/29/9369265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281" y="3886200"/>
            <a:ext cx="6224213" cy="2543175"/>
          </a:xfrm>
          <a:prstGeom prst="rect">
            <a:avLst/>
          </a:prstGeom>
          <a:noFill/>
        </p:spPr>
      </p:pic>
      <p:pic>
        <p:nvPicPr>
          <p:cNvPr id="4108" name="Picture 12" descr="http://image-store.slidesharecdn.com/47acec60-66eb-11e3-97a6-22000a9193db-large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228600"/>
            <a:ext cx="914400" cy="9144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895600" y="3733800"/>
            <a:ext cx="3332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http://ecovoice.ru/blog/177.html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http://econet.ru/articles/63038-kak-i-iz-chego-delayut-ekologichnuyu-bumagu#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743200" y="2590800"/>
            <a:ext cx="36132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http://3hs.ru/catalog/13570/77267/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54815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tvoyrebenok.ru/images/presentation/school/b/0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4267200" cy="6858000"/>
          </a:xfrm>
          <a:prstGeom prst="rect">
            <a:avLst/>
          </a:prstGeom>
          <a:noFill/>
        </p:spPr>
      </p:pic>
      <p:pic>
        <p:nvPicPr>
          <p:cNvPr id="4098" name="Picture 2" descr="http://img-fotki.yandex.ru/get/6708/56195015.11c/0_be8da_87376be2_X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5257801"/>
            <a:ext cx="2795108" cy="1600200"/>
          </a:xfrm>
          <a:prstGeom prst="rect">
            <a:avLst/>
          </a:prstGeom>
          <a:noFill/>
        </p:spPr>
      </p:pic>
      <p:pic>
        <p:nvPicPr>
          <p:cNvPr id="4100" name="Picture 4" descr="https://openclipart.org/image/2400px/svg_to_png/29151/jantonalcor-corner-up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7199949" y="4913949"/>
            <a:ext cx="1906903" cy="1981198"/>
          </a:xfrm>
          <a:prstGeom prst="rect">
            <a:avLst/>
          </a:prstGeom>
          <a:noFill/>
        </p:spPr>
      </p:pic>
      <p:pic>
        <p:nvPicPr>
          <p:cNvPr id="4106" name="Picture 10" descr="http://www.playcast.ru/uploads/2014/07/29/9369265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281" y="3886200"/>
            <a:ext cx="6224213" cy="2543175"/>
          </a:xfrm>
          <a:prstGeom prst="rect">
            <a:avLst/>
          </a:prstGeom>
          <a:noFill/>
        </p:spPr>
      </p:pic>
      <p:pic>
        <p:nvPicPr>
          <p:cNvPr id="4108" name="Picture 12" descr="http://image-store.slidesharecdn.com/47acec60-66eb-11e3-97a6-22000a9193db-large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228600"/>
            <a:ext cx="914400" cy="914400"/>
          </a:xfrm>
          <a:prstGeom prst="rect">
            <a:avLst/>
          </a:prstGeom>
          <a:noFill/>
        </p:spPr>
      </p:pic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2514600" y="468869"/>
            <a:ext cx="5715000" cy="400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каждым годом потребность в бумаге увеличивается,  а запасы древесины, из которой её получают - уменьшаются. 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Производство бумаги из древесины становится все более губительным для планеты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Поэтому использование альтернативного сырья для получения бумаги –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одно из важнейших решений данной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проблемы.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tvoyrebenok.ru/images/presentation/school/b/0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4267200" cy="6858000"/>
          </a:xfrm>
          <a:prstGeom prst="rect">
            <a:avLst/>
          </a:prstGeom>
          <a:noFill/>
        </p:spPr>
      </p:pic>
      <p:pic>
        <p:nvPicPr>
          <p:cNvPr id="4098" name="Picture 2" descr="http://img-fotki.yandex.ru/get/6708/56195015.11c/0_be8da_87376be2_X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5257801"/>
            <a:ext cx="2795108" cy="1600200"/>
          </a:xfrm>
          <a:prstGeom prst="rect">
            <a:avLst/>
          </a:prstGeom>
          <a:noFill/>
        </p:spPr>
      </p:pic>
      <p:pic>
        <p:nvPicPr>
          <p:cNvPr id="4100" name="Picture 4" descr="https://openclipart.org/image/2400px/svg_to_png/29151/jantonalcor-corner-up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7199949" y="4913949"/>
            <a:ext cx="1906903" cy="1981198"/>
          </a:xfrm>
          <a:prstGeom prst="rect">
            <a:avLst/>
          </a:prstGeom>
          <a:noFill/>
        </p:spPr>
      </p:pic>
      <p:pic>
        <p:nvPicPr>
          <p:cNvPr id="4106" name="Picture 10" descr="http://www.playcast.ru/uploads/2014/07/29/9369265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281" y="3886200"/>
            <a:ext cx="6224213" cy="2543175"/>
          </a:xfrm>
          <a:prstGeom prst="rect">
            <a:avLst/>
          </a:prstGeom>
          <a:noFill/>
        </p:spPr>
      </p:pic>
      <p:pic>
        <p:nvPicPr>
          <p:cNvPr id="4108" name="Picture 12" descr="http://image-store.slidesharecdn.com/47acec60-66eb-11e3-97a6-22000a9193db-large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228600"/>
            <a:ext cx="914400" cy="9144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219200" y="685800"/>
            <a:ext cx="7467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ольшинство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людей выбрасывают бумагу вместе с остальным мусором без особых раздумий. Хотя мы все любим чистый воздух, а использование 1 тонны макулатуры позволяет сохранить 25 деревьев,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которые очищают воздух.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Поэтому бумагу все же лучше сдавать в пункты приема макулатуры. Кроме того возможна переработка бумаги в домашних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условиях из нее можно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создавать дизайнерскую бумагу и нечто уникальное и оригинальное.</a:t>
            </a:r>
          </a:p>
        </p:txBody>
      </p:sp>
    </p:spTree>
    <p:extLst>
      <p:ext uri="{BB962C8B-B14F-4D97-AF65-F5344CB8AC3E}">
        <p14:creationId xmlns:p14="http://schemas.microsoft.com/office/powerpoint/2010/main" val="245631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tvoyrebenok.ru/images/presentation/school/b/0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4267200" cy="6858000"/>
          </a:xfrm>
          <a:prstGeom prst="rect">
            <a:avLst/>
          </a:prstGeom>
          <a:noFill/>
        </p:spPr>
      </p:pic>
      <p:pic>
        <p:nvPicPr>
          <p:cNvPr id="4098" name="Picture 2" descr="http://img-fotki.yandex.ru/get/6708/56195015.11c/0_be8da_87376be2_X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5257801"/>
            <a:ext cx="2795108" cy="1600200"/>
          </a:xfrm>
          <a:prstGeom prst="rect">
            <a:avLst/>
          </a:prstGeom>
          <a:noFill/>
        </p:spPr>
      </p:pic>
      <p:pic>
        <p:nvPicPr>
          <p:cNvPr id="4100" name="Picture 4" descr="https://openclipart.org/image/2400px/svg_to_png/29151/jantonalcor-corner-up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7199949" y="4913949"/>
            <a:ext cx="1906903" cy="1981198"/>
          </a:xfrm>
          <a:prstGeom prst="rect">
            <a:avLst/>
          </a:prstGeom>
          <a:noFill/>
        </p:spPr>
      </p:pic>
      <p:pic>
        <p:nvPicPr>
          <p:cNvPr id="4106" name="Picture 10" descr="http://www.playcast.ru/uploads/2014/07/29/9369265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281" y="3886200"/>
            <a:ext cx="6224213" cy="2543175"/>
          </a:xfrm>
          <a:prstGeom prst="rect">
            <a:avLst/>
          </a:prstGeom>
          <a:noFill/>
        </p:spPr>
      </p:pic>
      <p:pic>
        <p:nvPicPr>
          <p:cNvPr id="4108" name="Picture 12" descr="http://image-store.slidesharecdn.com/47acec60-66eb-11e3-97a6-22000a9193db-large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228600"/>
            <a:ext cx="914400" cy="91440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209800" y="1447800"/>
            <a:ext cx="6705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Именно поэтому, сегодня как никогда,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актуально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изучение технологии изготовления бумаги  из альтернативных материалов в домашних условиях: интерес к ней растет с каждым днем.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tvoyrebenok.ru/images/presentation/school/b/0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4267200" cy="6858000"/>
          </a:xfrm>
          <a:prstGeom prst="rect">
            <a:avLst/>
          </a:prstGeom>
          <a:noFill/>
        </p:spPr>
      </p:pic>
      <p:pic>
        <p:nvPicPr>
          <p:cNvPr id="4098" name="Picture 2" descr="http://img-fotki.yandex.ru/get/6708/56195015.11c/0_be8da_87376be2_XL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5257801"/>
            <a:ext cx="2795108" cy="1600200"/>
          </a:xfrm>
          <a:prstGeom prst="rect">
            <a:avLst/>
          </a:prstGeom>
          <a:noFill/>
        </p:spPr>
      </p:pic>
      <p:pic>
        <p:nvPicPr>
          <p:cNvPr id="4100" name="Picture 4" descr="https://openclipart.org/image/2400px/svg_to_png/29151/jantonalcor-corner-up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7199949" y="4913949"/>
            <a:ext cx="1906903" cy="1981198"/>
          </a:xfrm>
          <a:prstGeom prst="rect">
            <a:avLst/>
          </a:prstGeom>
          <a:noFill/>
        </p:spPr>
      </p:pic>
      <p:pic>
        <p:nvPicPr>
          <p:cNvPr id="4106" name="Picture 10" descr="http://www.playcast.ru/uploads/2014/07/29/9369265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281" y="3886200"/>
            <a:ext cx="6224213" cy="2543175"/>
          </a:xfrm>
          <a:prstGeom prst="rect">
            <a:avLst/>
          </a:prstGeom>
          <a:noFill/>
        </p:spPr>
      </p:pic>
      <p:pic>
        <p:nvPicPr>
          <p:cNvPr id="4108" name="Picture 12" descr="http://image-store.slidesharecdn.com/47acec60-66eb-11e3-97a6-22000a9193db-large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228600"/>
            <a:ext cx="914400" cy="9144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752600" y="2133600"/>
            <a:ext cx="7010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Изготовить бумагу  в домашних условиях.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76400" y="685800"/>
            <a:ext cx="7010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Гипотеза: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Если я узнаю, как и из чего делают бумагу, то смогу самостоятельно изготовить её в домашних условиях и внести свой вклад в сохранение леса.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52600" y="3429000"/>
            <a:ext cx="7010400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Проектный продукт:</a:t>
            </a:r>
          </a:p>
          <a:p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Бумага сделанная своими руками.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Подарки для мамы и папы.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tvoyrebenok.ru/images/presentation/school/b/0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4267200" cy="6858000"/>
          </a:xfrm>
          <a:prstGeom prst="rect">
            <a:avLst/>
          </a:prstGeom>
          <a:noFill/>
        </p:spPr>
      </p:pic>
      <p:pic>
        <p:nvPicPr>
          <p:cNvPr id="4098" name="Picture 2" descr="http://img-fotki.yandex.ru/get/6708/56195015.11c/0_be8da_87376be2_X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5257801"/>
            <a:ext cx="2795108" cy="1600200"/>
          </a:xfrm>
          <a:prstGeom prst="rect">
            <a:avLst/>
          </a:prstGeom>
          <a:noFill/>
        </p:spPr>
      </p:pic>
      <p:pic>
        <p:nvPicPr>
          <p:cNvPr id="4100" name="Picture 4" descr="https://openclipart.org/image/2400px/svg_to_png/29151/jantonalcor-corner-up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7199949" y="4913949"/>
            <a:ext cx="1906903" cy="1981198"/>
          </a:xfrm>
          <a:prstGeom prst="rect">
            <a:avLst/>
          </a:prstGeom>
          <a:noFill/>
        </p:spPr>
      </p:pic>
      <p:pic>
        <p:nvPicPr>
          <p:cNvPr id="4106" name="Picture 10" descr="http://www.playcast.ru/uploads/2014/07/29/9369265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281" y="3886200"/>
            <a:ext cx="6224213" cy="2543175"/>
          </a:xfrm>
          <a:prstGeom prst="rect">
            <a:avLst/>
          </a:prstGeom>
          <a:noFill/>
        </p:spPr>
      </p:pic>
      <p:pic>
        <p:nvPicPr>
          <p:cNvPr id="4108" name="Picture 12" descr="http://image-store.slidesharecdn.com/47acec60-66eb-11e3-97a6-22000a9193db-large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228600"/>
            <a:ext cx="914400" cy="914400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1676400" y="685800"/>
            <a:ext cx="7010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выяснить и каких материалов можно изготовить бумагу;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изучить технологию изготовления бумаги в домашних условиях;</a:t>
            </a:r>
          </a:p>
          <a:p>
            <a:pPr>
              <a:buFontTx/>
              <a:buChar char="-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изготовить бумагу в домашних условиях;</a:t>
            </a:r>
          </a:p>
          <a:p>
            <a:pPr>
              <a:buFontTx/>
              <a:buChar char="-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сделать подарки </a:t>
            </a: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для родителей. 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tvoyrebenok.ru/images/presentation/school/b/0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4267200" cy="6858000"/>
          </a:xfrm>
          <a:prstGeom prst="rect">
            <a:avLst/>
          </a:prstGeom>
          <a:noFill/>
        </p:spPr>
      </p:pic>
      <p:pic>
        <p:nvPicPr>
          <p:cNvPr id="4098" name="Picture 2" descr="http://img-fotki.yandex.ru/get/6708/56195015.11c/0_be8da_87376be2_X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5257801"/>
            <a:ext cx="2795108" cy="1600200"/>
          </a:xfrm>
          <a:prstGeom prst="rect">
            <a:avLst/>
          </a:prstGeom>
          <a:noFill/>
        </p:spPr>
      </p:pic>
      <p:pic>
        <p:nvPicPr>
          <p:cNvPr id="4100" name="Picture 4" descr="https://openclipart.org/image/2400px/svg_to_png/29151/jantonalcor-corner-up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7199949" y="4913949"/>
            <a:ext cx="1906903" cy="1981198"/>
          </a:xfrm>
          <a:prstGeom prst="rect">
            <a:avLst/>
          </a:prstGeom>
          <a:noFill/>
        </p:spPr>
      </p:pic>
      <p:pic>
        <p:nvPicPr>
          <p:cNvPr id="4106" name="Picture 10" descr="http://www.playcast.ru/uploads/2014/07/29/9369265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281" y="3886200"/>
            <a:ext cx="6224213" cy="2543175"/>
          </a:xfrm>
          <a:prstGeom prst="rect">
            <a:avLst/>
          </a:prstGeom>
          <a:noFill/>
        </p:spPr>
      </p:pic>
      <p:pic>
        <p:nvPicPr>
          <p:cNvPr id="4108" name="Picture 12" descr="http://image-store.slidesharecdn.com/47acec60-66eb-11e3-97a6-22000a9193db-large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96200" y="381000"/>
            <a:ext cx="914400" cy="914400"/>
          </a:xfrm>
          <a:prstGeom prst="rect">
            <a:avLst/>
          </a:prstGeom>
          <a:noFill/>
        </p:spPr>
      </p:pic>
      <p:graphicFrame>
        <p:nvGraphicFramePr>
          <p:cNvPr id="11" name="Диаграмма 10"/>
          <p:cNvGraphicFramePr/>
          <p:nvPr/>
        </p:nvGraphicFramePr>
        <p:xfrm>
          <a:off x="1600200" y="2590800"/>
          <a:ext cx="6705600" cy="340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2057400" y="457200"/>
            <a:ext cx="5257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Чтобы выяснить из каких материалов можно сделать бумагу я провел опрос среди учащихся и учителей нашей школы </a:t>
            </a: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tvoyrebenok.ru/images/presentation/school/b/01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4267200" cy="6858000"/>
          </a:xfrm>
          <a:prstGeom prst="rect">
            <a:avLst/>
          </a:prstGeom>
          <a:noFill/>
        </p:spPr>
      </p:pic>
      <p:pic>
        <p:nvPicPr>
          <p:cNvPr id="4098" name="Picture 2" descr="http://img-fotki.yandex.ru/get/6708/56195015.11c/0_be8da_87376be2_XL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5257801"/>
            <a:ext cx="2795108" cy="1600200"/>
          </a:xfrm>
          <a:prstGeom prst="rect">
            <a:avLst/>
          </a:prstGeom>
          <a:noFill/>
        </p:spPr>
      </p:pic>
      <p:pic>
        <p:nvPicPr>
          <p:cNvPr id="4100" name="Picture 4" descr="https://openclipart.org/image/2400px/svg_to_png/29151/jantonalcor-corner-up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7199949" y="4913949"/>
            <a:ext cx="1906903" cy="1981198"/>
          </a:xfrm>
          <a:prstGeom prst="rect">
            <a:avLst/>
          </a:prstGeom>
          <a:noFill/>
        </p:spPr>
      </p:pic>
      <p:pic>
        <p:nvPicPr>
          <p:cNvPr id="4106" name="Picture 10" descr="http://www.playcast.ru/uploads/2014/07/29/9369265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281" y="3886200"/>
            <a:ext cx="6224213" cy="2543175"/>
          </a:xfrm>
          <a:prstGeom prst="rect">
            <a:avLst/>
          </a:prstGeom>
          <a:noFill/>
        </p:spPr>
      </p:pic>
      <p:pic>
        <p:nvPicPr>
          <p:cNvPr id="4108" name="Picture 12" descr="http://image-store.slidesharecdn.com/47acec60-66eb-11e3-97a6-22000a9193db-large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1000" y="228600"/>
            <a:ext cx="914400" cy="91440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057400" y="1066800"/>
            <a:ext cx="6400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Далее я решил воспользоваться  интернетом 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узнать существуют ли другие материалы и которых можно сделать бумагу.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Оказалось, в мире есть множество материалов, которые можно и нужно использовать как альтернативу дереву. 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138</TotalTime>
  <Words>617</Words>
  <Application>Microsoft Office PowerPoint</Application>
  <PresentationFormat>Экран (4:3)</PresentationFormat>
  <Paragraphs>91</Paragraphs>
  <Slides>27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ДНС</dc:creator>
  <cp:lastModifiedBy>Надежда</cp:lastModifiedBy>
  <cp:revision>104</cp:revision>
  <dcterms:created xsi:type="dcterms:W3CDTF">2016-01-31T12:04:01Z</dcterms:created>
  <dcterms:modified xsi:type="dcterms:W3CDTF">2020-01-06T20:26:41Z</dcterms:modified>
</cp:coreProperties>
</file>