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4" r:id="rId2"/>
    <p:sldId id="256" r:id="rId3"/>
    <p:sldId id="257" r:id="rId4"/>
    <p:sldId id="258" r:id="rId5"/>
    <p:sldId id="259" r:id="rId6"/>
    <p:sldId id="260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06.01.2020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23528" y="1124744"/>
            <a:ext cx="8171185" cy="4644231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/>
          </a:bodyPr>
          <a:lstStyle/>
          <a:p>
            <a:r>
              <a:rPr lang="en-US" sz="8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Domestic Animals</a:t>
            </a:r>
            <a:endParaRPr lang="ru-RU" sz="8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48249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Dog</a:t>
            </a:r>
            <a:endParaRPr lang="ru-RU" sz="8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n-US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тени под деревом лежит</a:t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двор и сад наш сторожит.</a:t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 то что настоящий вор -</a:t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Прохожий не зайдет во двор.</a:t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 нас он любит, признаёт,</a:t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Учтиво лапу подаёт.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26586" y="1916832"/>
            <a:ext cx="3577580" cy="32794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79112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Cat</a:t>
            </a:r>
            <a:endParaRPr lang="ru-RU" sz="8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fontAlgn="base">
              <a:buNone/>
            </a:pP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fontAlgn="base">
              <a:buNone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fontAlgn="base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Без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расчёски причесался</a:t>
            </a:r>
          </a:p>
          <a:p>
            <a:pPr marL="0" indent="0" fontAlgn="base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умылся без воды,</a:t>
            </a:r>
          </a:p>
          <a:p>
            <a:pPr marL="0" indent="0" fontAlgn="base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кресло мягкое забрался</a:t>
            </a:r>
          </a:p>
          <a:p>
            <a:pPr marL="0" indent="0" fontAlgn="base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запел на все лады.</a:t>
            </a:r>
            <a:r>
              <a:rPr lang="ru-RU" dirty="0"/>
              <a:t> 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80112" y="1844824"/>
            <a:ext cx="3386757" cy="44644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669334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Horse</a:t>
            </a:r>
            <a:endParaRPr lang="ru-RU" sz="8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Подкованы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ноги,</a:t>
            </a:r>
            <a:b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Бежит по дороге:</a:t>
            </a:r>
            <a:b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Грива дугою,</a:t>
            </a:r>
            <a:b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 хвост метлою.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67944" y="2348880"/>
            <a:ext cx="4646290" cy="31233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643215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Cow</a:t>
            </a:r>
            <a:endParaRPr lang="ru-RU" sz="8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39952" y="1556792"/>
            <a:ext cx="4344924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51520" y="2136339"/>
            <a:ext cx="4572000" cy="35394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Она ходит по лугам,</a:t>
            </a:r>
          </a:p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заброшенным полям,</a:t>
            </a:r>
          </a:p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Много ест и много пьёт,</a:t>
            </a:r>
          </a:p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Жвачку целый день жуёт</a:t>
            </a:r>
          </a:p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за это круглый год</a:t>
            </a:r>
          </a:p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Людям молоко даёт.</a:t>
            </a:r>
            <a:b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899875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Goat</a:t>
            </a:r>
            <a:endParaRPr lang="ru-RU" sz="8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Она не буренка,</a:t>
            </a:r>
          </a:p>
          <a:p>
            <a:pPr marL="0" indent="0">
              <a:buNone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Но все же пока</a:t>
            </a:r>
          </a:p>
          <a:p>
            <a:pPr marL="0" indent="0">
              <a:buNone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Дает ежедневно</a:t>
            </a:r>
          </a:p>
          <a:p>
            <a:pPr marL="0" indent="0">
              <a:buNone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Кувшин молока.</a:t>
            </a:r>
          </a:p>
          <a:p>
            <a:pPr marL="0" indent="0">
              <a:buNone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Ей дай только волю –</a:t>
            </a:r>
          </a:p>
          <a:p>
            <a:pPr marL="0" indent="0">
              <a:buNone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Семь дней не пройдет –</a:t>
            </a:r>
          </a:p>
          <a:p>
            <a:pPr marL="0" indent="0">
              <a:buNone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Повсюду с деревьев</a:t>
            </a:r>
          </a:p>
          <a:p>
            <a:pPr marL="0" indent="0">
              <a:buNone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Кору обдерет. 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11960" y="2132856"/>
            <a:ext cx="4752529" cy="31683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736170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61</TotalTime>
  <Words>90</Words>
  <Application>Microsoft Office PowerPoint</Application>
  <PresentationFormat>Экран (4:3)</PresentationFormat>
  <Paragraphs>31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Презентация PowerPoint</vt:lpstr>
      <vt:lpstr>Dog</vt:lpstr>
      <vt:lpstr>Cat</vt:lpstr>
      <vt:lpstr>Horse</vt:lpstr>
      <vt:lpstr>Cow</vt:lpstr>
      <vt:lpstr>Goat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Андрианова Людмила А</dc:creator>
  <cp:lastModifiedBy>Андрианова Людмила А</cp:lastModifiedBy>
  <cp:revision>14</cp:revision>
  <dcterms:created xsi:type="dcterms:W3CDTF">2018-03-30T17:15:16Z</dcterms:created>
  <dcterms:modified xsi:type="dcterms:W3CDTF">2020-01-06T10:03:49Z</dcterms:modified>
</cp:coreProperties>
</file>