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4" r:id="rId2"/>
    <p:sldId id="256" r:id="rId3"/>
    <p:sldId id="341" r:id="rId4"/>
    <p:sldId id="336" r:id="rId5"/>
    <p:sldId id="343" r:id="rId6"/>
    <p:sldId id="338" r:id="rId7"/>
    <p:sldId id="345" r:id="rId8"/>
    <p:sldId id="342" r:id="rId9"/>
    <p:sldId id="33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1623" autoAdjust="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D7E3-85DF-4601-8EF7-080D73D7BFE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4A471-A935-4DD3-BF72-30A02D20A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209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D7E3-85DF-4601-8EF7-080D73D7BFE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4A471-A935-4DD3-BF72-30A02D20A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842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D7E3-85DF-4601-8EF7-080D73D7BFE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4A471-A935-4DD3-BF72-30A02D20A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792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D7E3-85DF-4601-8EF7-080D73D7BFE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4A471-A935-4DD3-BF72-30A02D20A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24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D7E3-85DF-4601-8EF7-080D73D7BFE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4A471-A935-4DD3-BF72-30A02D20A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0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D7E3-85DF-4601-8EF7-080D73D7BFE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4A471-A935-4DD3-BF72-30A02D20A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569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D7E3-85DF-4601-8EF7-080D73D7BFE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4A471-A935-4DD3-BF72-30A02D20A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320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D7E3-85DF-4601-8EF7-080D73D7BFE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4A471-A935-4DD3-BF72-30A02D20A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504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D7E3-85DF-4601-8EF7-080D73D7BFE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4A471-A935-4DD3-BF72-30A02D20A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82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D7E3-85DF-4601-8EF7-080D73D7BFE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4A471-A935-4DD3-BF72-30A02D20A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457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D7E3-85DF-4601-8EF7-080D73D7BFE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4A471-A935-4DD3-BF72-30A02D20A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808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7D7E3-85DF-4601-8EF7-080D73D7BFE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4A471-A935-4DD3-BF72-30A02D20A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929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69530"/>
            <a:ext cx="79928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Напишите уравнения взаимодействия азота с:</a:t>
            </a:r>
          </a:p>
          <a:p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Магнием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Серой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Литием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Алюминием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Водородом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92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92696"/>
            <a:ext cx="73448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Тема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урока:</a:t>
            </a:r>
          </a:p>
          <a:p>
            <a:pPr lvl="0" algn="ctr">
              <a:spcBef>
                <a:spcPct val="0"/>
              </a:spcBef>
            </a:pPr>
            <a:endParaRPr lang="ru-RU" sz="4400" b="1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«Аммиак: физические и химические свойства, получение и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применение»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31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62" t="2010" r="27055"/>
          <a:stretch/>
        </p:blipFill>
        <p:spPr>
          <a:xfrm>
            <a:off x="2417764" y="169017"/>
            <a:ext cx="2704219" cy="640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050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16631"/>
            <a:ext cx="48308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Строение 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молекулы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373" y="3789040"/>
            <a:ext cx="5841982" cy="18722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195" y="1052736"/>
            <a:ext cx="2880320" cy="22610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0" t="16884" r="17316" b="23248"/>
          <a:stretch/>
        </p:blipFill>
        <p:spPr>
          <a:xfrm>
            <a:off x="1468643" y="992477"/>
            <a:ext cx="2462298" cy="238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09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0456" y="795919"/>
            <a:ext cx="777686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бесцветный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газ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резкий характерный запах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почти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вдвое легче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воздуха, ядовит</a:t>
            </a:r>
          </a:p>
          <a:p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относится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группе веществ удушающего и </a:t>
            </a:r>
            <a:r>
              <a:rPr lang="ru-RU" sz="2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нейротропного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действия, способных при ингаляционном поражении вызвать токсический отёк лёгких и тяжёлое поражение нервной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системы.</a:t>
            </a:r>
          </a:p>
          <a:p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пары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аммиака сильно раздражают слизистые оболочки глаз и органов дыхания, а также кожные покровы.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растворимость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ru-RU" sz="24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в воде чрезвычайно велика — около 1200 объёмов (при 0 °C) или 700 объёмов (при 20 °C) в объёме воды.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16631"/>
            <a:ext cx="7261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Физические свойства аммиака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612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484784"/>
            <a:ext cx="8172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Cl + NaOH = NH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↑ + NaCl + 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</a:t>
            </a:r>
          </a:p>
          <a:p>
            <a:pPr algn="ctr"/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+ Ca(OH)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= 2NH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↑ + CaSO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+ 2H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16631"/>
            <a:ext cx="81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Получение 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аммиака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0924" y="762962"/>
            <a:ext cx="2694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лаборатории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0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484784"/>
            <a:ext cx="8172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Cl + NaOH = NH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↑ + NaCl + 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</a:t>
            </a:r>
          </a:p>
          <a:p>
            <a:pPr algn="ctr"/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+ Ca(OH)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= 2NH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↑ + CaSO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+ 2H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16631"/>
            <a:ext cx="81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Получение 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аммиака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0924" y="762962"/>
            <a:ext cx="2694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лаборатории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0924" y="3440737"/>
            <a:ext cx="34644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промышленности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827" y="4221088"/>
            <a:ext cx="5767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2(г)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+ 3H</a:t>
            </a:r>
            <a:r>
              <a:rPr lang="ru-RU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2(г)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↔ 2NH</a:t>
            </a:r>
            <a:r>
              <a:rPr lang="ru-RU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3(г)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+ 45,9  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кДж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87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44624"/>
            <a:ext cx="51918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Химические свойства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692696"/>
            <a:ext cx="806489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en-US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en-US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HCl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NH</a:t>
            </a:r>
            <a:r>
              <a:rPr lang="en-US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Cl</a:t>
            </a:r>
          </a:p>
          <a:p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4NH</a:t>
            </a:r>
            <a:r>
              <a:rPr lang="en-US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+ 3O</a:t>
            </a:r>
            <a:r>
              <a:rPr lang="en-US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2N</a:t>
            </a:r>
            <a:r>
              <a:rPr lang="en-US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+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6H</a:t>
            </a:r>
            <a:r>
              <a:rPr lang="en-US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горение в кислороде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en-US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H</a:t>
            </a:r>
            <a:r>
              <a:rPr lang="en-US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 = NH</a:t>
            </a:r>
            <a:r>
              <a:rPr lang="en-US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∙H</a:t>
            </a:r>
            <a:r>
              <a:rPr lang="en-US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 = NH</a:t>
            </a:r>
            <a:r>
              <a:rPr lang="en-US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OH</a:t>
            </a:r>
          </a:p>
          <a:p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4NH</a:t>
            </a:r>
            <a:r>
              <a:rPr lang="en-US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+ 5O</a:t>
            </a:r>
            <a:r>
              <a:rPr lang="en-US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→ 4NO +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6H</a:t>
            </a:r>
            <a:r>
              <a:rPr lang="en-US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 –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каталитическое окисление</a:t>
            </a:r>
          </a:p>
          <a:p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 + 3CuO = 3Cu + N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2 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+ 3 H</a:t>
            </a:r>
            <a:r>
              <a:rPr lang="pt-BR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2NH</a:t>
            </a:r>
            <a:r>
              <a:rPr lang="ru-RU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+ 3Cl</a:t>
            </a:r>
            <a:r>
              <a:rPr lang="ru-RU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= N</a:t>
            </a:r>
            <a:r>
              <a:rPr lang="ru-RU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+ 6HCl (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 нагревании)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2NH</a:t>
            </a:r>
            <a:r>
              <a:rPr lang="en-US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↔ N</a:t>
            </a:r>
            <a:r>
              <a:rPr lang="en-US" sz="28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+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3H</a:t>
            </a:r>
            <a:r>
              <a:rPr lang="en-US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(при нагревании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59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115616" y="854075"/>
            <a:ext cx="770413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Учебник §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36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1187</TotalTime>
  <Words>135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Общие свойства галогенов</dc:title>
  <dc:creator>Samsung NoteBook</dc:creator>
  <cp:lastModifiedBy>Екатерина</cp:lastModifiedBy>
  <cp:revision>115</cp:revision>
  <dcterms:created xsi:type="dcterms:W3CDTF">2017-07-20T08:10:36Z</dcterms:created>
  <dcterms:modified xsi:type="dcterms:W3CDTF">2019-11-04T13:30:45Z</dcterms:modified>
</cp:coreProperties>
</file>