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71" r:id="rId10"/>
    <p:sldId id="263" r:id="rId11"/>
    <p:sldId id="264" r:id="rId12"/>
    <p:sldId id="266" r:id="rId13"/>
    <p:sldId id="272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bg1"/>
            </a:gs>
            <a:gs pos="100000">
              <a:schemeClr val="accent3">
                <a:lumMod val="20000"/>
                <a:lumOff val="8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A5ADF7-7AC9-4631-9D78-CD1B7DD141D5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CBEBB-DC9A-4972-949A-34554D996A9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428604"/>
            <a:ext cx="8572560" cy="3357585"/>
          </a:xfr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00FF"/>
                </a:solidFill>
                <a:latin typeface="Comic Sans MS" pitchFamily="66" charset="0"/>
                <a:cs typeface="Arial" pitchFamily="34" charset="0"/>
              </a:rPr>
              <a:t>«Вредные привычки: наркомания»</a:t>
            </a:r>
            <a:endParaRPr lang="ru-RU" sz="6600" b="1" dirty="0">
              <a:solidFill>
                <a:srgbClr val="0000FF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4929198"/>
            <a:ext cx="3857652" cy="1752600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Презентацию создал ученик 4 класса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МОУ СОШ с. Андреевка Саенко Никита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290" name="Picture 2" descr="http://obchin.luban.edu.by/ru/sm_full.aspx?guid=91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00504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14290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же проникает в дом беда?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285860"/>
            <a:ext cx="8715436" cy="2215991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300" dirty="0" smtClean="0"/>
              <a:t>Возле </a:t>
            </a:r>
            <a:r>
              <a:rPr lang="ru-RU" sz="2300" dirty="0"/>
              <a:t>школ, во дворах наших домов, на дискотеках появляются </a:t>
            </a:r>
            <a:r>
              <a:rPr lang="ru-RU" sz="2300" dirty="0" smtClean="0"/>
              <a:t>люди, </a:t>
            </a:r>
            <a:r>
              <a:rPr lang="ru-RU" sz="2300" dirty="0"/>
              <a:t>которые предлагают ребятам попробовать те или иные наркотические снадобья. Они </a:t>
            </a:r>
            <a:r>
              <a:rPr lang="ru-RU" sz="2300" dirty="0" smtClean="0"/>
              <a:t>рассказывают, </a:t>
            </a:r>
            <a:r>
              <a:rPr lang="ru-RU" sz="2300" dirty="0"/>
              <a:t>какие замечательные ощущения </a:t>
            </a:r>
            <a:r>
              <a:rPr lang="ru-RU" sz="2300" dirty="0" smtClean="0"/>
              <a:t>можно </a:t>
            </a:r>
            <a:r>
              <a:rPr lang="ru-RU" sz="2300" dirty="0"/>
              <a:t>при этом </a:t>
            </a:r>
            <a:r>
              <a:rPr lang="ru-RU" sz="2300" dirty="0" smtClean="0"/>
              <a:t>испытать. Это </a:t>
            </a:r>
            <a:r>
              <a:rPr lang="ru-RU" sz="2300" dirty="0"/>
              <a:t>распространители наркотиков — люди, которые специально ищут </a:t>
            </a:r>
            <a:r>
              <a:rPr lang="ru-RU" sz="2300" dirty="0" smtClean="0"/>
              <a:t>детей, </a:t>
            </a:r>
            <a:r>
              <a:rPr lang="ru-RU" sz="2300" dirty="0"/>
              <a:t>чтобы приучить их к наркотическим средствам</a:t>
            </a:r>
            <a:r>
              <a:rPr lang="ru-RU" sz="2300" dirty="0" smtClean="0"/>
              <a:t>.</a:t>
            </a:r>
            <a:endParaRPr lang="ru-RU" sz="2300" dirty="0"/>
          </a:p>
        </p:txBody>
      </p:sp>
      <p:pic>
        <p:nvPicPr>
          <p:cNvPr id="21507" name="Picture 3" descr="https://im0-tub-ru.yandex.net/i?id=89b518ebb4b6c743e9e94e693db36faf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643314"/>
            <a:ext cx="4572032" cy="3046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Памятка: будьте начеку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571612"/>
            <a:ext cx="8429684" cy="4893647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ЗАПОМНИТЕ:</a:t>
            </a:r>
            <a:endParaRPr lang="ru-RU" sz="2400" b="1" dirty="0">
              <a:solidFill>
                <a:srgbClr val="FF0000"/>
              </a:solidFill>
            </a:endParaRPr>
          </a:p>
          <a:p>
            <a:r>
              <a:rPr lang="ru-RU" sz="2400" dirty="0"/>
              <a:t>• не </a:t>
            </a:r>
            <a:r>
              <a:rPr lang="ru-RU" sz="2400" dirty="0" smtClean="0"/>
              <a:t>берите </a:t>
            </a:r>
            <a:r>
              <a:rPr lang="ru-RU" sz="2400" dirty="0"/>
              <a:t>из рук незнакомых людей даже </a:t>
            </a:r>
            <a:r>
              <a:rPr lang="ru-RU" sz="2400" dirty="0" smtClean="0"/>
              <a:t>угощение, в </a:t>
            </a:r>
            <a:r>
              <a:rPr lang="ru-RU" sz="2400" dirty="0"/>
              <a:t>нём могут быть наркотики;</a:t>
            </a:r>
          </a:p>
          <a:p>
            <a:r>
              <a:rPr lang="ru-RU" sz="2400" dirty="0"/>
              <a:t>• если </a:t>
            </a:r>
            <a:r>
              <a:rPr lang="ru-RU" sz="2400" dirty="0" smtClean="0"/>
              <a:t>вы знаете </a:t>
            </a:r>
            <a:r>
              <a:rPr lang="ru-RU" sz="2400" dirty="0"/>
              <a:t>о том, что кто-то продаёт или распространяет наркотики, обязательно </a:t>
            </a:r>
            <a:r>
              <a:rPr lang="ru-RU" sz="2400" dirty="0" smtClean="0"/>
              <a:t>сообщите </a:t>
            </a:r>
            <a:r>
              <a:rPr lang="ru-RU" sz="2400" dirty="0"/>
              <a:t>об этом взрослым;</a:t>
            </a:r>
          </a:p>
          <a:p>
            <a:r>
              <a:rPr lang="ru-RU" sz="2400" dirty="0"/>
              <a:t>• к любому наркотику организм человека привыкает очень быстро, а вот избавиться от наркотической зависимости чрезвычайно трудно, иногда — просто </a:t>
            </a:r>
            <a:r>
              <a:rPr lang="ru-RU" sz="2400" dirty="0" smtClean="0"/>
              <a:t>невозможно</a:t>
            </a:r>
            <a:r>
              <a:rPr lang="ru-RU" sz="2400" dirty="0"/>
              <a:t>;</a:t>
            </a:r>
            <a:endParaRPr lang="ru-RU" sz="2400" dirty="0" smtClean="0"/>
          </a:p>
          <a:p>
            <a:r>
              <a:rPr lang="ru-RU" sz="2400" b="1" dirty="0" smtClean="0"/>
              <a:t>• </a:t>
            </a:r>
            <a:r>
              <a:rPr lang="ru-RU" sz="2400" dirty="0"/>
              <a:t>н</a:t>
            </a:r>
            <a:r>
              <a:rPr lang="ru-RU" sz="2400" dirty="0" smtClean="0"/>
              <a:t>аркоманы часто заражаются друг от друга опасными и неизлечимыми болезнями: </a:t>
            </a:r>
            <a:r>
              <a:rPr lang="ru-RU" sz="2400" dirty="0" err="1" smtClean="0"/>
              <a:t>СПИДом</a:t>
            </a:r>
            <a:r>
              <a:rPr lang="ru-RU" sz="2400" dirty="0" smtClean="0"/>
              <a:t>, гепатитом и др.;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н</a:t>
            </a:r>
            <a:r>
              <a:rPr lang="ru-RU" sz="2400" dirty="0" smtClean="0"/>
              <a:t>аркотики сильно действуют на головной мозг и делают человека слабоумным;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н</a:t>
            </a:r>
            <a:r>
              <a:rPr lang="ru-RU" sz="2400" dirty="0" smtClean="0"/>
              <a:t>аркотики делают человека слабым и безвольным.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Памятка: будьте начеку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8"/>
            <a:ext cx="8643998" cy="2308324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ПОМНИТЕ: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</a:t>
            </a:r>
            <a:r>
              <a:rPr lang="ru-RU" sz="2400" dirty="0" smtClean="0"/>
              <a:t>наркотик </a:t>
            </a:r>
            <a:r>
              <a:rPr lang="ru-RU" sz="2400" dirty="0"/>
              <a:t>сильнее </a:t>
            </a:r>
            <a:r>
              <a:rPr lang="ru-RU" sz="2400" dirty="0" smtClean="0"/>
              <a:t>вас, вы </a:t>
            </a:r>
            <a:r>
              <a:rPr lang="ru-RU" sz="2400" dirty="0"/>
              <a:t>всегда </a:t>
            </a:r>
            <a:r>
              <a:rPr lang="ru-RU" sz="2400" dirty="0" smtClean="0"/>
              <a:t>проиграете ему;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л</a:t>
            </a:r>
            <a:r>
              <a:rPr lang="ru-RU" sz="2400" dirty="0" smtClean="0"/>
              <a:t>ечение </a:t>
            </a:r>
            <a:r>
              <a:rPr lang="ru-RU" sz="2400" dirty="0"/>
              <a:t>наркомании очень редко приводит к полному </a:t>
            </a:r>
            <a:r>
              <a:rPr lang="ru-RU" sz="2400" dirty="0" smtClean="0"/>
              <a:t>выздоровлению;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н</a:t>
            </a:r>
            <a:r>
              <a:rPr lang="ru-RU" sz="2400" dirty="0" smtClean="0"/>
              <a:t>аркотики </a:t>
            </a:r>
            <a:r>
              <a:rPr lang="ru-RU" sz="2400" dirty="0"/>
              <a:t>дают фальшивое представление о </a:t>
            </a:r>
            <a:r>
              <a:rPr lang="ru-RU" sz="2400" dirty="0" smtClean="0"/>
              <a:t>счастье;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 наркотики – причина многих заболеваний.</a:t>
            </a:r>
          </a:p>
        </p:txBody>
      </p:sp>
      <p:pic>
        <p:nvPicPr>
          <p:cNvPr id="18434" name="Picture 2" descr="http://cn1.nevsedoma.com.ua/images/2009/161/3/Opium_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786190"/>
            <a:ext cx="4286280" cy="28610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Памятка: будьте начеку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57298"/>
            <a:ext cx="8643998" cy="1384995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ПОМНИТЕ: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/>
              <a:t> </a:t>
            </a:r>
            <a:r>
              <a:rPr lang="ru-RU" sz="2800" dirty="0" smtClean="0"/>
              <a:t>наркотики – причина уродства у детей, рождённых у наркоманов.</a:t>
            </a:r>
          </a:p>
        </p:txBody>
      </p:sp>
      <p:pic>
        <p:nvPicPr>
          <p:cNvPr id="29698" name="Picture 2" descr="http://ruslekar.info/images/original/2016-02-177575646474747566273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3000372"/>
            <a:ext cx="4424814" cy="2814182"/>
          </a:xfrm>
          <a:prstGeom prst="rect">
            <a:avLst/>
          </a:prstGeom>
          <a:noFill/>
        </p:spPr>
      </p:pic>
      <p:pic>
        <p:nvPicPr>
          <p:cNvPr id="29700" name="Picture 4" descr="https://www.opednews.com/populum/visuals/2009/12/2009-12-4593-500-Images-populum_uploaded_vietnam-3-4593-20091201-1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000372"/>
            <a:ext cx="4000496" cy="3000372"/>
          </a:xfrm>
          <a:prstGeom prst="rect">
            <a:avLst/>
          </a:prstGeom>
          <a:noFill/>
        </p:spPr>
      </p:pic>
      <p:pic>
        <p:nvPicPr>
          <p:cNvPr id="29702" name="Picture 6" descr="https://i.pinimg.com/originals/31/5c/e0/315ce0beb3bf6ddd63ca0f5f18dcc3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2786058"/>
            <a:ext cx="6844464" cy="3581937"/>
          </a:xfrm>
          <a:prstGeom prst="rect">
            <a:avLst/>
          </a:prstGeom>
          <a:noFill/>
        </p:spPr>
      </p:pic>
      <p:pic>
        <p:nvPicPr>
          <p:cNvPr id="29704" name="Picture 8" descr="http://sayt-o-beremennosti.ru/wp-content/uploads/2016/11/15854115-vliyanie-alkogolizma-roditeley-na-invalidnost-dete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2643182"/>
            <a:ext cx="5292111" cy="3974251"/>
          </a:xfrm>
          <a:prstGeom prst="rect">
            <a:avLst/>
          </a:prstGeom>
          <a:noFill/>
        </p:spPr>
      </p:pic>
      <p:pic>
        <p:nvPicPr>
          <p:cNvPr id="29706" name="Picture 10" descr="http://s57.radikal.ru/i156/1302/4a/6dec89f7390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42" y="2714620"/>
            <a:ext cx="6197490" cy="3800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725470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Вывод:</a:t>
            </a:r>
          </a:p>
        </p:txBody>
      </p:sp>
      <p:pic>
        <p:nvPicPr>
          <p:cNvPr id="17410" name="Picture 2" descr="http://obchin.luban.edu.by/ru/sm_full.aspx?guid=91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500174"/>
            <a:ext cx="4402888" cy="5151379"/>
          </a:xfrm>
          <a:prstGeom prst="rect">
            <a:avLst/>
          </a:prstGeom>
          <a:noFill/>
        </p:spPr>
      </p:pic>
      <p:pic>
        <p:nvPicPr>
          <p:cNvPr id="17412" name="Picture 4" descr="Наркотики - медленная смерть. Ирина Глухих&quot; - карточка польз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285860"/>
            <a:ext cx="2382346" cy="3402784"/>
          </a:xfrm>
          <a:prstGeom prst="rect">
            <a:avLst/>
          </a:prstGeom>
          <a:noFill/>
        </p:spPr>
      </p:pic>
      <p:pic>
        <p:nvPicPr>
          <p:cNvPr id="17414" name="Picture 6" descr="Антинаркотическая Деятельност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357298"/>
            <a:ext cx="5981353" cy="3738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Наркотики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чем опасны?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Наркотики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чем опасны?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  <a:ln w="38100"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Наркотики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</a:rPr>
              <a:t>чем опасны?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714488"/>
            <a:ext cx="7929618" cy="2062103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/>
              <a:t>Курение и </a:t>
            </a:r>
            <a:r>
              <a:rPr lang="ru-RU" sz="3200" b="1" dirty="0" smtClean="0"/>
              <a:t>алкоголизм очень </a:t>
            </a:r>
            <a:r>
              <a:rPr lang="ru-RU" sz="3200" b="1" dirty="0"/>
              <a:t>опасны для человека. Но ещё более сильно действуют на организм человека </a:t>
            </a:r>
            <a:r>
              <a:rPr lang="ru-RU" sz="3200" b="1" dirty="0">
                <a:solidFill>
                  <a:srgbClr val="0000FF"/>
                </a:solidFill>
              </a:rPr>
              <a:t>наркотические вещества.</a:t>
            </a:r>
            <a:endParaRPr lang="ru-RU" sz="3200" dirty="0">
              <a:solidFill>
                <a:srgbClr val="0000F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4286256"/>
            <a:ext cx="8572560" cy="2062103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/>
              <a:t>В дом, где появляются наркоманы, всегда приходит страшная беда. Здесь уже никогда не будет веселья и доброты — только горе и слёзы.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Наркотики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чем опасны?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500174"/>
            <a:ext cx="8501122" cy="2308324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При приём</a:t>
            </a:r>
            <a:r>
              <a:rPr lang="en-US" sz="2400" dirty="0"/>
              <a:t>e </a:t>
            </a:r>
            <a:r>
              <a:rPr lang="ru-RU" sz="2400" dirty="0" smtClean="0"/>
              <a:t>наркотиков происходит полное разрушение организма. Наркотики вымывают все полезные вещества и витамины, которые помогают организму быть здоровым и восстанавливаться после повреждений. </a:t>
            </a:r>
            <a:r>
              <a:rPr lang="ru-RU" sz="2400" dirty="0"/>
              <a:t>У </a:t>
            </a:r>
            <a:r>
              <a:rPr lang="ru-RU" sz="2400" dirty="0" smtClean="0"/>
              <a:t>наркоманов такого восстановления не происходит, поэтому все органы постепенно разрушаются.</a:t>
            </a:r>
            <a:endParaRPr lang="ru-RU" sz="2400" dirty="0"/>
          </a:p>
        </p:txBody>
      </p:sp>
      <p:pic>
        <p:nvPicPr>
          <p:cNvPr id="26628" name="Picture 4" descr="Krokodi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929066"/>
            <a:ext cx="4071966" cy="271464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</p:pic>
      <p:pic>
        <p:nvPicPr>
          <p:cNvPr id="26629" name="Picture 5" descr="C:\Users\Win7PRO\Desktop\Новая папка (2)\narkomania-i-narkoti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071942"/>
            <a:ext cx="3690958" cy="2471735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8596" y="214290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Наркотики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чем опасны?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2" name="Picture 2" descr="tumblr_nhtko1zCdM1s0ia04o1_12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1428736"/>
            <a:ext cx="3386670" cy="1828803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42844" y="1285860"/>
            <a:ext cx="5214974" cy="5401479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 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Страдают зубы, печень, желудочно-кишечный тракт, суставы, кости и т.д.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 Погибают клетки головного мозга и нервной системы, снижается иммунитет.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  Наркоманы чаще болеют</a:t>
            </a:r>
            <a:r>
              <a:rPr kumimoji="0" lang="ru-RU" sz="2300" b="0" i="0" u="none" strike="noStrike" cap="none" normalizeH="0" dirty="0" smtClean="0">
                <a:ln>
                  <a:noFill/>
                </a:ln>
                <a:effectLst/>
                <a:cs typeface="Arial" pitchFamily="34" charset="0"/>
              </a:rPr>
              <a:t> инфекционными заболеваниями, в том числе гриппом, туберкулёзом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300" dirty="0">
                <a:cs typeface="Arial" pitchFamily="34" charset="0"/>
              </a:rPr>
              <a:t> </a:t>
            </a:r>
            <a:r>
              <a:rPr lang="ru-RU" sz="2300" dirty="0" smtClean="0">
                <a:cs typeface="Arial" pitchFamily="34" charset="0"/>
              </a:rPr>
              <a:t> 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Наркоманы делают инъекции не в стерильных</a:t>
            </a:r>
            <a:r>
              <a:rPr kumimoji="0" lang="ru-RU" sz="2300" b="0" i="0" u="none" strike="noStrike" cap="none" normalizeH="0" dirty="0" smtClean="0">
                <a:ln>
                  <a:noFill/>
                </a:ln>
                <a:effectLst/>
                <a:cs typeface="Arial" pitchFamily="34" charset="0"/>
              </a:rPr>
              <a:t> условиях, поэтому ВИЧ-инфекция и гепатит есть почти у каждого из них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300" dirty="0">
                <a:cs typeface="Arial" pitchFamily="34" charset="0"/>
              </a:rPr>
              <a:t> </a:t>
            </a:r>
            <a:r>
              <a:rPr lang="ru-RU" sz="2300" dirty="0" smtClean="0">
                <a:cs typeface="Arial" pitchFamily="34" charset="0"/>
              </a:rPr>
              <a:t> 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Постоянные уколы приводят к образованию язв, начинает гнить кожа, может развиться гангрена.</a:t>
            </a:r>
            <a:endParaRPr lang="ru-RU" sz="2300" dirty="0"/>
          </a:p>
        </p:txBody>
      </p:sp>
      <p:pic>
        <p:nvPicPr>
          <p:cNvPr id="7" name="Picture 2" descr="https://st.depositphotos.com/1003580/2146/i/950/depositphotos_21467051-stock-photo-drugs-addict-activities-and-som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43578" y="4214818"/>
            <a:ext cx="3355940" cy="22077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Наркотики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чем опасны?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428737"/>
            <a:ext cx="8643998" cy="2015936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500" dirty="0" smtClean="0"/>
              <a:t>Преждевременное старение – это то, что происходит с человеком, регулярно употребляющим наркотики. </a:t>
            </a:r>
            <a:r>
              <a:rPr lang="ru-RU" sz="2500" dirty="0"/>
              <a:t>Ч</a:t>
            </a:r>
            <a:r>
              <a:rPr lang="en-US" sz="2500" dirty="0"/>
              <a:t>e</a:t>
            </a:r>
            <a:r>
              <a:rPr lang="ru-RU" sz="2500" dirty="0"/>
              <a:t>л</a:t>
            </a:r>
            <a:r>
              <a:rPr lang="en-US" sz="2500" dirty="0"/>
              <a:t>o</a:t>
            </a:r>
            <a:r>
              <a:rPr lang="ru-RU" sz="2500" dirty="0"/>
              <a:t>в</a:t>
            </a:r>
            <a:r>
              <a:rPr lang="en-US" sz="2500" dirty="0"/>
              <a:t>e</a:t>
            </a:r>
            <a:r>
              <a:rPr lang="ru-RU" sz="2500" dirty="0"/>
              <a:t>к </a:t>
            </a:r>
            <a:r>
              <a:rPr lang="ru-RU" sz="2500" dirty="0" smtClean="0"/>
              <a:t>стареет в рекордное время, резко начинает выглядеть намного хуже, поэтому наркомана легко опознать чисто внешне.</a:t>
            </a:r>
            <a:endParaRPr lang="ru-RU" sz="2500" dirty="0"/>
          </a:p>
        </p:txBody>
      </p:sp>
      <p:pic>
        <p:nvPicPr>
          <p:cNvPr id="24580" name="Picture 4" descr="https://im0-tub-ru.yandex.net/i?id=637239ae6cfdfe07ab1a2a0e0a127ed4-l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714752"/>
            <a:ext cx="4333872" cy="2860356"/>
          </a:xfrm>
          <a:prstGeom prst="rect">
            <a:avLst/>
          </a:prstGeom>
          <a:noFill/>
        </p:spPr>
      </p:pic>
      <p:pic>
        <p:nvPicPr>
          <p:cNvPr id="24582" name="Picture 6" descr="https://bigpicture.ru/wp-content/uploads/2016/05/8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786190"/>
            <a:ext cx="4214810" cy="2492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Наркотики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чем опасны?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1357298"/>
            <a:ext cx="8572560" cy="1938992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Если человек не получает наркотик вовремя (т.е. тогда, когда заканчивается действие предыдущей дозы), </a:t>
            </a:r>
            <a:r>
              <a:rPr lang="ru-RU" sz="2400" dirty="0"/>
              <a:t>т</a:t>
            </a:r>
            <a:r>
              <a:rPr lang="en-US" sz="2400" dirty="0"/>
              <a:t>o </a:t>
            </a:r>
            <a:r>
              <a:rPr lang="ru-RU" sz="2400" dirty="0" smtClean="0"/>
              <a:t>он начинает испытывать сильнейшие физические мучения, ломку</a:t>
            </a:r>
            <a:r>
              <a:rPr lang="en-US" sz="2400" dirty="0" smtClean="0"/>
              <a:t>. </a:t>
            </a:r>
            <a:r>
              <a:rPr lang="ru-RU" sz="2400" dirty="0" smtClean="0"/>
              <a:t>Обычные обезболивающие не помогают. Если организм изношен, то ломка без медицинской помощи может привести к смерти.</a:t>
            </a:r>
            <a:endParaRPr lang="ru-RU" sz="2400" dirty="0"/>
          </a:p>
        </p:txBody>
      </p:sp>
      <p:pic>
        <p:nvPicPr>
          <p:cNvPr id="6" name="Picture 4" descr="https://www.dvorsportinfo.ru/images/stories/narkot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500438"/>
            <a:ext cx="4214842" cy="3168570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</p:pic>
      <p:pic>
        <p:nvPicPr>
          <p:cNvPr id="27650" name="Picture 2" descr="https://stolica-s.su/wp-content/uploads/2018/10/1540371114-stolica-s-su-narkoma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714752"/>
            <a:ext cx="4405343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Наркотики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чем опасны?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500174"/>
            <a:ext cx="8715436" cy="1200329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К смерти может привести и передозировка наркотика. В целом, наркоманы редко доживают до 30 лет (за исключением тех, кто начал позже этого возраста).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2928934"/>
            <a:ext cx="4429156" cy="3785652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/>
              <a:t>У </a:t>
            </a:r>
            <a:r>
              <a:rPr lang="ru-RU" sz="2400" dirty="0" smtClean="0"/>
              <a:t>наркоманов полностью разрушается не только организм, но и личность. Всё, что волновало человека до приёма наркотиков, всё, что было для него важно и ценно, перестаёт его интересовать. Всё, что его волнует, - это сможет ли он достать очередную дозу.</a:t>
            </a:r>
            <a:endParaRPr lang="ru-RU" sz="2400" dirty="0"/>
          </a:p>
        </p:txBody>
      </p:sp>
      <p:pic>
        <p:nvPicPr>
          <p:cNvPr id="23554" name="Picture 2" descr="C:\Users\Win7PRO\Desktop\Новая папка (2)\2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3143248"/>
            <a:ext cx="4143404" cy="3012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Наркотики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чем опасны?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8643998" cy="1384995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Ради наркотиков человек может пойти на преступление – украсть, заняться продажей наркотиков, даже убить.</a:t>
            </a:r>
            <a:endParaRPr lang="ru-RU" sz="2800" dirty="0"/>
          </a:p>
        </p:txBody>
      </p:sp>
      <p:pic>
        <p:nvPicPr>
          <p:cNvPr id="10" name="Picture 1" descr="C:\Users\Win7PRO\Desktop\Новая папка (2)\torgovlya-detmi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286124"/>
            <a:ext cx="4246367" cy="2954572"/>
          </a:xfrm>
          <a:prstGeom prst="rect">
            <a:avLst/>
          </a:prstGeom>
          <a:noFill/>
        </p:spPr>
      </p:pic>
      <p:pic>
        <p:nvPicPr>
          <p:cNvPr id="22532" name="Picture 4" descr="https://im0-tub-ru.yandex.net/i?id=4cd7cfab9abab2a006b7428806ff5a61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86124"/>
            <a:ext cx="4357901" cy="2902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868346"/>
          </a:xfrm>
          <a:prstGeom prst="rect">
            <a:avLst/>
          </a:prstGeom>
          <a:ln w="38100" cap="flat" cmpd="sng" algn="ctr">
            <a:solidFill>
              <a:schemeClr val="accent4">
                <a:shade val="95000"/>
                <a:satMod val="105000"/>
              </a:schemeClr>
            </a:solidFill>
            <a:prstDash val="soli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Наркотики</a:t>
            </a: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чем опасны?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357298"/>
            <a:ext cx="4857784" cy="5262979"/>
          </a:xfrm>
          <a:prstGeom prst="rect">
            <a:avLst/>
          </a:prstGeom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Наркоман лишается старых друзей и родственников, перестаёт следить за собой, думает о самоубийстве. </a:t>
            </a:r>
          </a:p>
          <a:p>
            <a:r>
              <a:rPr lang="ru-RU" sz="2400" dirty="0" smtClean="0"/>
              <a:t>Даже после лечения наркоманы часто возвращаются к наркотикам. </a:t>
            </a:r>
          </a:p>
          <a:p>
            <a:r>
              <a:rPr lang="ru-RU" sz="2400" dirty="0" smtClean="0"/>
              <a:t>У них возникает сильнейшая зависимость, сильнее, чем у алкоголиков и курильщиков. Поэтому количество излечившихся наркоманов очень мало. </a:t>
            </a:r>
          </a:p>
          <a:p>
            <a:r>
              <a:rPr lang="ru-RU" sz="2400" dirty="0" smtClean="0"/>
              <a:t>И до конца жизни существует риск, что они снова вернутся к употреблению наркотиков.</a:t>
            </a:r>
            <a:endParaRPr lang="ru-RU" sz="2400" dirty="0"/>
          </a:p>
        </p:txBody>
      </p:sp>
      <p:pic>
        <p:nvPicPr>
          <p:cNvPr id="28674" name="Picture 2" descr="C:\Users\Win7PRO\Desktop\Новая папка (2)\366837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428868"/>
            <a:ext cx="3929058" cy="2838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</TotalTime>
  <Words>582</Words>
  <Application>Microsoft Office PowerPoint</Application>
  <PresentationFormat>Экран (4:3)</PresentationFormat>
  <Paragraphs>50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«Вредные привычки: наркомания»</vt:lpstr>
      <vt:lpstr>Наркотики: чем опасны?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«Вредные привычки: наркомания»</dc:title>
  <dc:creator>Win7PRO</dc:creator>
  <cp:lastModifiedBy>Win7PRO</cp:lastModifiedBy>
  <cp:revision>1</cp:revision>
  <dcterms:created xsi:type="dcterms:W3CDTF">2019-11-24T16:29:19Z</dcterms:created>
  <dcterms:modified xsi:type="dcterms:W3CDTF">2019-11-24T18:25:30Z</dcterms:modified>
</cp:coreProperties>
</file>