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4" r:id="rId19"/>
    <p:sldId id="275" r:id="rId20"/>
    <p:sldId id="273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  <p:transition advClick="0" advTm="10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Click="0" advTm="10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advClick="0" advTm="10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advClick="0" advTm="10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10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Click="0" advTm="10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  <p:transition advClick="0" advTm="10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advClick="0" advTm="10000"/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G:\&#1048;&#1086;&#1089;&#1080;&#1092;+&#1050;&#1086;&#1073;&#1079;&#1086;&#1085;_-_&#1044;&#1086;&#1074;&#1086;&#1077;&#1085;&#1085;&#1099;&#1081;+&#1074;&#1072;&#1083;&#1100;&#1089;%20(1).mp3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&#1084;&#1080;&#1090;&#1080;&#1085;&#1075;%20&#1084;&#1091;&#1079;&#1099;&#1082;&#1072;\&#1084;&#1080;&#1085;&#1091;&#1090;&#1072;%20&#1084;&#1086;&#1083;&#1095;&#1072;&#1085;&#1080;&#1103;.mp3" TargetMode="Externa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</a:rPr>
              <a:t>75 лет </a:t>
            </a:r>
            <a:br>
              <a:rPr lang="ru-RU" sz="6000" b="1" dirty="0" smtClean="0">
                <a:solidFill>
                  <a:srgbClr val="FF0000"/>
                </a:solidFill>
              </a:rPr>
            </a:br>
            <a:r>
              <a:rPr lang="ru-RU" sz="6000" b="1" dirty="0" smtClean="0">
                <a:solidFill>
                  <a:srgbClr val="FF0000"/>
                </a:solidFill>
              </a:rPr>
              <a:t>Битве </a:t>
            </a:r>
            <a:r>
              <a:rPr lang="ru-RU" sz="6000" b="1" dirty="0" smtClean="0">
                <a:solidFill>
                  <a:srgbClr val="FF0000"/>
                </a:solidFill>
              </a:rPr>
              <a:t>под Москвой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Иосиф+Кобзон_-_Довоенный+вальс (1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7956376" y="638132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086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8640"/>
            <a:ext cx="8537169" cy="6402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user\Desktop\1\130486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0688"/>
            <a:ext cx="8920527" cy="5607189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0478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8609177" cy="6456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user\Desktop\1\4533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281" y="260648"/>
            <a:ext cx="9041226" cy="6780919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user\Desktop\1\112784400_large_289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8640"/>
            <a:ext cx="8358948" cy="6394595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user\Desktop\1\ans_0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548680"/>
            <a:ext cx="8693343" cy="5774864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user\Desktop\1\112785026_large_8173727xnVR8TeR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8513167" cy="6384875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user\Desktop\1\130486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0688"/>
            <a:ext cx="8920527" cy="5607189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096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8369151" cy="627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0175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60648"/>
            <a:ext cx="8369151" cy="627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минута молчани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316416" y="623731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535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моск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8139" y="404664"/>
            <a:ext cx="9242140" cy="5985121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300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4" descr="067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7239" y="175711"/>
            <a:ext cx="8909719" cy="6682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м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20688"/>
            <a:ext cx="8957925" cy="5981224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user\Desktop\м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620688"/>
            <a:ext cx="8616873" cy="5682907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user\Desktop\м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4536" y="620688"/>
            <a:ext cx="9457505" cy="6237312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user\Desktop\м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8228889" cy="6273798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user\Desktop\i6NCIRKV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76672"/>
            <a:ext cx="8404397" cy="6146072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user\Desktop\м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548680"/>
            <a:ext cx="8726161" cy="5937103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004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83115"/>
            <a:ext cx="8633180" cy="6474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128</TotalTime>
  <Words>2</Words>
  <Application>Microsoft Office PowerPoint</Application>
  <PresentationFormat>Экран (4:3)</PresentationFormat>
  <Paragraphs>1</Paragraphs>
  <Slides>20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Литейная</vt:lpstr>
      <vt:lpstr>75 лет  Битве под Москвой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75 лет  Битвы под Москвой</dc:title>
  <dc:creator>user</dc:creator>
  <cp:lastModifiedBy>user</cp:lastModifiedBy>
  <cp:revision>14</cp:revision>
  <dcterms:created xsi:type="dcterms:W3CDTF">2016-12-04T17:44:26Z</dcterms:created>
  <dcterms:modified xsi:type="dcterms:W3CDTF">2016-12-05T05:45:13Z</dcterms:modified>
</cp:coreProperties>
</file>