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8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11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ru/imgres?imgurl=http://s49.radikal.ru/i124/1108/e6/3d88c5dfb3f9.jpg&amp;imgrefurl=http://blogs.mail.ru/mail/adelina60/67D19DF832EE055A.html&amp;usg=__XMKBvWxw7engRMsJ4u4ddwqBq5k=&amp;h=628&amp;w=800&amp;sz=159&amp;hl=ru&amp;start=8&amp;zoom=1&amp;tbnid=K5BQ3qPUuTZgrM:&amp;tbnh=112&amp;tbnw=143&amp;ei=UyzHUP_4IrOM4gSgt4HwBQ&amp;prev=/search?q=%D0%BA%D0%B0%D1%80%D1%82%D0%B8%D0%BD%D0%BA%D0%B8+%D1%84%D1%80%D0%B0%D0%B7%D0%B5%D0%BE%D0%BB%D0%BE%D0%B3%D0%B8%D0%B7%D0%BC%D0%BE%D0%B2+%D0%B8%D0%B7+%D0%B0%D0%BD%D1%82%D0%B8%D1%87%D0%BD%D0%BE%D0%B9+%D0%BB%D0%B8%D1%82%D0%B5%D1%80%D0%B0%D1%82%D1%83%D1%80%D1%8B+%D1%81+%D1%89%D0%B8%D1%82%D0%BE%D0%BC+%D0%B8%D0%BB%D0%B8+%D0%BD%D0%B0+%D1%89%D0%B8%D1%82%D0%B5&amp;hl=ru&amp;newwindow=1&amp;tbo=d&amp;biw=1024&amp;bih=600&amp;tbm=isch&amp;itbs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ru/imgres?imgurl=http://www.bolshoyvopros.ru/files/users/images/7d/a1/7da14296dee32d7632a716b0d9919ad2.jpg&amp;imgrefurl=http://www.bolshoyvopros.ru/questions/83952-kto-takaja-pandora.html&amp;usg=__2NBbqCgoiW9fUOgD2C12a64yQCU=&amp;h=800&amp;w=539&amp;sz=61&amp;hl=ru&amp;start=6&amp;zoom=1&amp;tbnid=RKUcENhj5ZdkQM:&amp;tbnh=143&amp;tbnw=96&amp;ei=eS3HUOOOF4GD4ATRsYGwBA&amp;prev=/search?q=%D0%BA%D0%B0%D1%80%D1%82%D0%B8%D0%BD%D0%BA%D0%B8+%D1%84%D1%80%D0%B0%D0%B7%D0%B5%D0%BE%D0%BB%D0%BE%D0%B3%D0%B8%D0%B7%D0%BC%D0%BE%D0%B2+%D1%8F%D1%89%D0%B8%D0%BA+%D0%BF%D0%B0%D0%BD%D0%B4%D0%BE%D1%80%D1%8B&amp;hl=ru&amp;newwindow=1&amp;tbo=d&amp;biw=1024&amp;bih=600&amp;tbm=isch&amp;itb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900igr.net/kartinki/literatura/Krylov/004-Znamenitye-basnopistsy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ru/imgres?imgurl=http://b3.eu.imgsrc.ru/4/46vale/4/29123234gMO.jpg&amp;imgrefurl=http://blog.kp.ua/users/oprichnik46/tags/%F4%E8%EB%EE%EB%EE%E3%E8%FF/&amp;usg=___ABIhxjhAvIe81frj86fQQarOcg=&amp;h=200&amp;w=158&amp;sz=9&amp;hl=ru&amp;start=3&amp;zoom=1&amp;tbnid=JQA90vAm52wOmM:&amp;tbnh=104&amp;tbnw=82&amp;ei=ji7HULHCH62L4gTz04DwAQ&amp;prev=/search?q=%D0%BA%D0%B0%D1%80%D1%82%D0%B8%D0%BD%D0%BA%D0%B8+%D1%84%D1%80%D0%B0%D0%B7%D0%B5%D0%BE%D0%BB%D0%BE%D0%B3%D0%B8%D0%B7%D0%BC%D0%BE%D0%B2+%D1%8F%D1%89%D0%B8%D0%BA+%D0%B0%D0%BB%D1%8C%D1%84%D0%B0+%D0%B8+%D0%BE%D0%BC%D0%B5%D0%B3%D0%B0&amp;hl=ru&amp;newwindow=1&amp;tbo=d&amp;biw=1024&amp;bih=600&amp;tbm=isch&amp;itb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501008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Фразеологизмы, пришедшие из античной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857231"/>
            <a:ext cx="3143272" cy="2436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68263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-68263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Фразеологизмы делают нашу речь  выразительнее, а знание истории и литературы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помогает их понять.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“Царский путь”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698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Египетский царь Птолемей I хотел выучить геометрию быстро и легко. </a:t>
            </a:r>
          </a:p>
          <a:p>
            <a:pPr indent="-698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 Эвклид (III век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до.н.э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ответил: «Царских путей к геометрии нет!» </a:t>
            </a:r>
          </a:p>
          <a:p>
            <a:pPr indent="9525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Значение:</a:t>
            </a:r>
          </a:p>
          <a:p>
            <a:pPr indent="95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изучении науки никакие привилегии невозможны  и не помогут.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“Со щитом или на щите”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698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Древней Греции потерять оружие считалось огромным позором. Победитель должен вернуться только со щитом. Павшего в бою воина на щите уносили его товарищи. На щите означало гибель. </a:t>
            </a:r>
          </a:p>
          <a:p>
            <a:pPr indent="9525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Удачен или неудачен исход дела</a:t>
            </a:r>
          </a:p>
          <a:p>
            <a:endParaRPr lang="ru-RU" dirty="0"/>
          </a:p>
        </p:txBody>
      </p:sp>
      <p:pic>
        <p:nvPicPr>
          <p:cNvPr id="4" name="Picture 2" descr="http://t0.gstatic.com/images?q=tbn:ANd9GcSpa4TiK3U4lF6OpHQ7lHP9iCF2Yssjkc_yyxlJFWr0KEK_Hu5A2kaQojQ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16020" y="2000240"/>
            <a:ext cx="301602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111E-6 L 0.35781 -0.005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“Три кита 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698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народы считали, что Земля плоская и держится на трех китах, которые плавают в безбрежном всемирном океане. Следовательно, эти киты и были в их глазах основной основ, подножием всего мира.</a:t>
            </a:r>
          </a:p>
          <a:p>
            <a:pPr indent="9525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Выражение “три кита” можно понимать как основа, опора чего-либо.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“Юпитер, ты сердишься, –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 ты не прав”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7258072" cy="4525963"/>
          </a:xfrm>
        </p:spPr>
        <p:txBody>
          <a:bodyPr>
            <a:normAutofit lnSpcReduction="10000"/>
          </a:bodyPr>
          <a:lstStyle/>
          <a:p>
            <a:pPr indent="-1666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Юпитер в римской мифологии — верховный бог, громовержец. Именем Юпитера иронически называют человека чванного, держащего себя недоступно. </a:t>
            </a:r>
          </a:p>
          <a:p>
            <a:pPr indent="-166688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Выражение употребляется в тех случаях, когда кто-нибудь сердится в споре, выдавая этим свою неправоту.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000108"/>
            <a:ext cx="1220940" cy="259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“Ящик Пандоры”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698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Некогда люди жили, не зная никаких несчастий, болезней и старости. Пандора получила от Зевса ларец, в котором были заперты все человеческие несчастья. Пандора из любопытства открыла ларец и рассыпала все несчастья.</a:t>
            </a:r>
          </a:p>
          <a:p>
            <a:pPr indent="9525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источник несчастий, великих бедствий.</a:t>
            </a:r>
          </a:p>
          <a:p>
            <a:endParaRPr lang="ru-RU" dirty="0"/>
          </a:p>
        </p:txBody>
      </p:sp>
      <p:pic>
        <p:nvPicPr>
          <p:cNvPr id="4" name="Picture 2" descr="http://t0.gstatic.com/images?q=tbn:ANd9GcTTMNllo_GVeZGqffJkl3B1KC3gDnYyxJjjG8wzPQMJcbTSsTbuEGKlYN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36541" y="1428736"/>
            <a:ext cx="3236541" cy="3609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47222 -0.003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“Эзопов язык”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-698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Выражение связано с именем легендарного греческого баснописца Эзопа. Эзоп, будучи рабом, не мог о многом говорить свободно, открыто. Он был вынужден прибегать к иносказательной форме выражения своих мыслей. </a:t>
            </a:r>
          </a:p>
          <a:p>
            <a:pPr indent="-6985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говорить притчами, аллегориями получило название эзопова языка.</a:t>
            </a:r>
          </a:p>
          <a:p>
            <a:endParaRPr lang="ru-RU" dirty="0"/>
          </a:p>
        </p:txBody>
      </p:sp>
      <p:pic>
        <p:nvPicPr>
          <p:cNvPr id="4" name="Рисунок 3" descr="Эзоп худ">
            <a:hlinkClick r:id="rId2" tooltip="&quot;Картинка 4. Эзоп худ. Веласкес диего. Знаменитые баснописцы.&quot;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28826" y="1714488"/>
            <a:ext cx="1928826" cy="27146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“Восьмое чудо”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222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Семью чудесами света назывались   сооружения, поражавшие современников своею грандиозностью и великолепием.</a:t>
            </a:r>
          </a:p>
          <a:p>
            <a:pPr indent="222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образной речи одним из семи чудес света называют что-либо замечательное, великолепное.</a:t>
            </a:r>
          </a:p>
          <a:p>
            <a:pPr indent="22225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Восьмое чудо употребляется в том же значении и нередко иронически.</a:t>
            </a:r>
          </a:p>
          <a:p>
            <a:pPr indent="-68263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“Альфа и омега”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-698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«Альфа»- это первая буква греческого алфавита, «омега» - последняя. «Я- альфа и омега, начало и конец, первый и последний », – говорит о себе Бог в библии.</a:t>
            </a:r>
          </a:p>
          <a:p>
            <a:pPr indent="95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Такие выражения есть во всех языках мира. Например, мы говорим: «Выучи все от А до Я», а в царские времена говорили «От аза до ижицы». </a:t>
            </a:r>
          </a:p>
          <a:p>
            <a:pPr indent="9525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«все целиком», «от начала до конца».</a:t>
            </a:r>
          </a:p>
          <a:p>
            <a:endParaRPr lang="ru-RU" dirty="0"/>
          </a:p>
        </p:txBody>
      </p:sp>
      <p:pic>
        <p:nvPicPr>
          <p:cNvPr id="4" name="Picture 2" descr="http://t1.gstatic.com/images?q=tbn:ANd9GcTrTKFT57jhr7OPof6rjz_ecXR9GA3OVUQ4PMHbTF6FgNTGDAXI-jOAR4k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64116" y="714356"/>
            <a:ext cx="3064116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5.55112E-17 L 0.39184 -0.003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440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Фразеологизмы, пришедшие из античной литературы</vt:lpstr>
      <vt:lpstr>“Царский путь” </vt:lpstr>
      <vt:lpstr>“Со щитом или на щите”</vt:lpstr>
      <vt:lpstr>“Три кита ” </vt:lpstr>
      <vt:lpstr>“Юпитер, ты сердишься, –  значит ты не прав” </vt:lpstr>
      <vt:lpstr>“Ящик Пандоры” </vt:lpstr>
      <vt:lpstr>“Эзопов язык” </vt:lpstr>
      <vt:lpstr>“Восьмое чудо” </vt:lpstr>
      <vt:lpstr>“Альфа и омега”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27</cp:revision>
  <dcterms:modified xsi:type="dcterms:W3CDTF">2020-01-07T17:36:26Z</dcterms:modified>
</cp:coreProperties>
</file>