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5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82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56793"/>
            <a:ext cx="7772400" cy="1080119"/>
          </a:xfrm>
        </p:spPr>
        <p:txBody>
          <a:bodyPr/>
          <a:lstStyle/>
          <a:p>
            <a:r>
              <a:rPr lang="ru-RU" b="1" dirty="0" smtClean="0"/>
              <a:t>Такие разные автомобили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51920" y="2492896"/>
            <a:ext cx="4536504" cy="2304256"/>
          </a:xfrm>
        </p:spPr>
        <p:txBody>
          <a:bodyPr>
            <a:noAutofit/>
          </a:bodyPr>
          <a:lstStyle/>
          <a:p>
            <a:pPr algn="just" fontAlgn="base"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  <a:cs typeface="Times New Roman"/>
              </a:rPr>
              <a:t>Подготовили:</a:t>
            </a:r>
          </a:p>
          <a:p>
            <a:pPr algn="just" fontAlgn="base">
              <a:lnSpc>
                <a:spcPct val="115000"/>
              </a:lnSpc>
              <a:spcAft>
                <a:spcPts val="0"/>
              </a:spcAft>
            </a:pP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  <a:cs typeface="Times New Roman"/>
              </a:rPr>
              <a:t>Никитин </a:t>
            </a:r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  <a:cs typeface="Times New Roman"/>
              </a:rPr>
              <a:t>Иван, 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ea typeface="Calibri"/>
              <a:cs typeface="Times New Roman"/>
            </a:endParaRPr>
          </a:p>
          <a:p>
            <a:pPr algn="just" fontAlgn="base">
              <a:lnSpc>
                <a:spcPct val="115000"/>
              </a:lnSpc>
              <a:spcAft>
                <a:spcPts val="0"/>
              </a:spcAft>
            </a:pPr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  <a:cs typeface="Times New Roman"/>
              </a:rPr>
              <a:t>ученик 1 класса МОБУ </a:t>
            </a: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  <a:cs typeface="Times New Roman"/>
              </a:rPr>
              <a:t>«ООШ </a:t>
            </a:r>
            <a:r>
              <a:rPr lang="ru-RU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  <a:cs typeface="Times New Roman"/>
              </a:rPr>
              <a:t>№ 3» </a:t>
            </a: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  <a:cs typeface="Times New Roman"/>
              </a:rPr>
              <a:t>,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ea typeface="Calibri"/>
              <a:cs typeface="Times New Roman"/>
            </a:endParaRP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189781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4235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C:\Users\Администратор\AppData\Local\Microsoft\Windows\Temporary Internet Files\Content.Word\media-share-0-02-04-c4f54d8b26b26a748706b8ab12ee7e33ba9e5cd37f355fb9d995842769a9c96e-Picture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484784"/>
            <a:ext cx="5616624" cy="30963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12781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052736"/>
            <a:ext cx="7128792" cy="3528391"/>
          </a:xfrm>
        </p:spPr>
        <p:txBody>
          <a:bodyPr>
            <a:normAutofit fontScale="90000"/>
          </a:bodyPr>
          <a:lstStyle/>
          <a:p>
            <a:pPr algn="l" fontAlgn="base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  </a:t>
            </a:r>
            <a:r>
              <a:rPr lang="ru-RU" sz="2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  <a:cs typeface="Times New Roman"/>
              </a:rPr>
              <a:t>Актуальность исследования.</a:t>
            </a:r>
            <a:r>
              <a:rPr lang="ru-RU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  <a:cs typeface="Times New Roman"/>
              </a:rPr>
              <a:t>  Автомобиль занял большое место в жизни человека. Если представить, что на один день все автомобили исчезнут. Наконец, наступит тишина, нет запаха выхлопных газов, но так ли все хорошо? Как доставить продукты в магазины, как добраться до работы или отвезти детей в школу? Автомобили помогают перевозить грузы и пассажиров, быстро оказать помощь людям, попавшим в беду. И все они не похожи  друг на друга, хотя одинаково </a:t>
            </a:r>
            <a:r>
              <a:rPr lang="ru-RU" sz="2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  <a:cs typeface="Times New Roman"/>
              </a:rPr>
              <a:t>называются автомобилями</a:t>
            </a:r>
            <a:r>
              <a:rPr lang="ru-RU" sz="2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ea typeface="Times New Roman"/>
                <a:cs typeface="Times New Roman"/>
              </a:rPr>
              <a:t>. </a:t>
            </a:r>
            <a:r>
              <a:rPr lang="ru-RU" sz="2200" dirty="0">
                <a:solidFill>
                  <a:schemeClr val="tx1">
                    <a:lumMod val="95000"/>
                    <a:lumOff val="5000"/>
                  </a:schemeClr>
                </a:solidFill>
                <a:ea typeface="Calibri"/>
                <a:cs typeface="Times New Roman"/>
              </a:rPr>
              <a:t/>
            </a:r>
            <a:br>
              <a:rPr lang="ru-RU" sz="2200" dirty="0">
                <a:solidFill>
                  <a:schemeClr val="tx1">
                    <a:lumMod val="95000"/>
                    <a:lumOff val="5000"/>
                  </a:schemeClr>
                </a:solidFill>
                <a:ea typeface="Calibri"/>
                <a:cs typeface="Times New Roman"/>
              </a:rPr>
            </a:br>
            <a:endParaRPr lang="ru-RU" sz="2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13176"/>
            <a:ext cx="6400800" cy="625624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4235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12776"/>
            <a:ext cx="7772400" cy="3744415"/>
          </a:xfrm>
        </p:spPr>
        <p:txBody>
          <a:bodyPr>
            <a:noAutofit/>
          </a:bodyPr>
          <a:lstStyle/>
          <a:p>
            <a:pPr algn="l" fontAlgn="base">
              <a:lnSpc>
                <a:spcPct val="115000"/>
              </a:lnSpc>
              <a:spcAft>
                <a:spcPts val="0"/>
              </a:spcAft>
            </a:pPr>
            <a:r>
              <a:rPr lang="ru-RU" sz="1600" b="1" u="sng" dirty="0">
                <a:latin typeface="Times New Roman"/>
                <a:ea typeface="Times New Roman"/>
                <a:cs typeface="Times New Roman"/>
              </a:rPr>
              <a:t>Цель:</a:t>
            </a:r>
            <a:r>
              <a:rPr lang="ru-RU" sz="1600" b="1" dirty="0">
                <a:latin typeface="Times New Roman"/>
                <a:ea typeface="Times New Roman"/>
                <a:cs typeface="Times New Roman"/>
              </a:rPr>
              <a:t> выяснить, какие бывают автомобили,  их значение в нашей жизни.</a:t>
            </a:r>
            <a:r>
              <a:rPr lang="ru-RU" sz="1600" b="1" dirty="0">
                <a:ea typeface="Calibri"/>
                <a:cs typeface="Times New Roman"/>
              </a:rPr>
              <a:t/>
            </a:r>
            <a:br>
              <a:rPr lang="ru-RU" sz="1600" b="1" dirty="0">
                <a:ea typeface="Calibri"/>
                <a:cs typeface="Times New Roman"/>
              </a:rPr>
            </a:br>
            <a:r>
              <a:rPr lang="ru-RU" sz="1600" b="1" dirty="0">
                <a:latin typeface="Times New Roman"/>
                <a:ea typeface="Times New Roman"/>
                <a:cs typeface="Times New Roman"/>
              </a:rPr>
              <a:t>     </a:t>
            </a:r>
            <a:r>
              <a:rPr lang="ru-RU" sz="1600" b="1" u="sng" dirty="0">
                <a:latin typeface="Times New Roman"/>
                <a:ea typeface="Times New Roman"/>
                <a:cs typeface="Times New Roman"/>
              </a:rPr>
              <a:t>Задачи:</a:t>
            </a:r>
            <a:r>
              <a:rPr lang="ru-RU" sz="1600" b="1" dirty="0">
                <a:ea typeface="Calibri"/>
                <a:cs typeface="Times New Roman"/>
              </a:rPr>
              <a:t/>
            </a:r>
            <a:br>
              <a:rPr lang="ru-RU" sz="1600" b="1" dirty="0">
                <a:ea typeface="Calibri"/>
                <a:cs typeface="Times New Roman"/>
              </a:rPr>
            </a:br>
            <a:r>
              <a:rPr lang="ru-RU" sz="1600" b="1" dirty="0">
                <a:latin typeface="Times New Roman"/>
                <a:ea typeface="Times New Roman"/>
                <a:cs typeface="Times New Roman"/>
              </a:rPr>
              <a:t> Узнать, как появился автомобиль.</a:t>
            </a:r>
            <a:r>
              <a:rPr lang="ru-RU" sz="1600" b="1" dirty="0">
                <a:ea typeface="Calibri"/>
                <a:cs typeface="Times New Roman"/>
              </a:rPr>
              <a:t/>
            </a:r>
            <a:br>
              <a:rPr lang="ru-RU" sz="1600" b="1" dirty="0">
                <a:ea typeface="Calibri"/>
                <a:cs typeface="Times New Roman"/>
              </a:rPr>
            </a:br>
            <a:r>
              <a:rPr lang="ru-RU" sz="1600" b="1" dirty="0">
                <a:latin typeface="Times New Roman"/>
                <a:ea typeface="Times New Roman"/>
                <a:cs typeface="Times New Roman"/>
              </a:rPr>
              <a:t> Выявить  роль автомобиля в жизни человека.</a:t>
            </a:r>
            <a:r>
              <a:rPr lang="ru-RU" sz="1600" b="1" dirty="0">
                <a:ea typeface="Calibri"/>
                <a:cs typeface="Times New Roman"/>
              </a:rPr>
              <a:t/>
            </a:r>
            <a:br>
              <a:rPr lang="ru-RU" sz="1600" b="1" dirty="0">
                <a:ea typeface="Calibri"/>
                <a:cs typeface="Times New Roman"/>
              </a:rPr>
            </a:br>
            <a:r>
              <a:rPr lang="ru-RU" sz="1600" b="1" dirty="0">
                <a:latin typeface="Times New Roman"/>
                <a:ea typeface="Times New Roman"/>
                <a:cs typeface="Times New Roman"/>
              </a:rPr>
              <a:t>Узнать, какие бывают автомобили.</a:t>
            </a:r>
            <a:r>
              <a:rPr lang="ru-RU" sz="1600" b="1" dirty="0">
                <a:ea typeface="Calibri"/>
                <a:cs typeface="Times New Roman"/>
              </a:rPr>
              <a:t/>
            </a:r>
            <a:br>
              <a:rPr lang="ru-RU" sz="1600" b="1" dirty="0">
                <a:ea typeface="Calibri"/>
                <a:cs typeface="Times New Roman"/>
              </a:rPr>
            </a:br>
            <a:r>
              <a:rPr lang="ru-RU" sz="1600" b="1" dirty="0">
                <a:latin typeface="Times New Roman"/>
                <a:ea typeface="Times New Roman"/>
                <a:cs typeface="Times New Roman"/>
              </a:rPr>
              <a:t>Выяснить, что нужно автомобилю для работы.</a:t>
            </a:r>
            <a:r>
              <a:rPr lang="ru-RU" sz="1600" b="1" dirty="0">
                <a:ea typeface="Calibri"/>
                <a:cs typeface="Times New Roman"/>
              </a:rPr>
              <a:t/>
            </a:r>
            <a:br>
              <a:rPr lang="ru-RU" sz="1600" b="1" dirty="0">
                <a:ea typeface="Calibri"/>
                <a:cs typeface="Times New Roman"/>
              </a:rPr>
            </a:br>
            <a:r>
              <a:rPr lang="ru-RU" sz="1600" b="1" dirty="0">
                <a:latin typeface="Times New Roman"/>
                <a:ea typeface="Times New Roman"/>
                <a:cs typeface="Times New Roman"/>
              </a:rPr>
              <a:t>Уточнить, для чего нужен двигатель.</a:t>
            </a:r>
            <a:r>
              <a:rPr lang="ru-RU" sz="1600" b="1" dirty="0">
                <a:ea typeface="Calibri"/>
                <a:cs typeface="Times New Roman"/>
              </a:rPr>
              <a:t/>
            </a:r>
            <a:br>
              <a:rPr lang="ru-RU" sz="1600" b="1" dirty="0">
                <a:ea typeface="Calibri"/>
                <a:cs typeface="Times New Roman"/>
              </a:rPr>
            </a:br>
            <a:r>
              <a:rPr lang="ru-RU" sz="1600" b="1" dirty="0">
                <a:latin typeface="Times New Roman"/>
                <a:ea typeface="Times New Roman"/>
                <a:cs typeface="Times New Roman"/>
              </a:rPr>
              <a:t>Рассказать о своей коллекции автомобилей.</a:t>
            </a:r>
            <a:r>
              <a:rPr lang="ru-RU" sz="1600" b="1" dirty="0">
                <a:ea typeface="Calibri"/>
                <a:cs typeface="Times New Roman"/>
              </a:rPr>
              <a:t/>
            </a:r>
            <a:br>
              <a:rPr lang="ru-RU" sz="1600" b="1" dirty="0">
                <a:ea typeface="Calibri"/>
                <a:cs typeface="Times New Roman"/>
              </a:rPr>
            </a:br>
            <a:r>
              <a:rPr lang="ru-RU" sz="1600" b="1" dirty="0">
                <a:latin typeface="Times New Roman"/>
                <a:ea typeface="Times New Roman"/>
                <a:cs typeface="Times New Roman"/>
              </a:rPr>
              <a:t>Провести анкетирование одноклассников.</a:t>
            </a:r>
            <a:r>
              <a:rPr lang="ru-RU" sz="1600" b="1" dirty="0">
                <a:ea typeface="Calibri"/>
                <a:cs typeface="Times New Roman"/>
              </a:rPr>
              <a:t/>
            </a:r>
            <a:br>
              <a:rPr lang="ru-RU" sz="1600" b="1" dirty="0">
                <a:ea typeface="Calibri"/>
                <a:cs typeface="Times New Roman"/>
              </a:rPr>
            </a:br>
            <a:r>
              <a:rPr lang="ru-RU" sz="1600" b="1" dirty="0">
                <a:latin typeface="Times New Roman"/>
                <a:ea typeface="Times New Roman"/>
                <a:cs typeface="Times New Roman"/>
              </a:rPr>
              <a:t>Обобщить данные и сделать вывод.</a:t>
            </a:r>
            <a:r>
              <a:rPr lang="ru-RU" sz="1600" b="1" dirty="0">
                <a:ea typeface="Calibri"/>
                <a:cs typeface="Times New Roman"/>
              </a:rPr>
              <a:t/>
            </a:r>
            <a:br>
              <a:rPr lang="ru-RU" sz="1600" b="1" dirty="0">
                <a:ea typeface="Calibri"/>
                <a:cs typeface="Times New Roman"/>
              </a:rPr>
            </a:br>
            <a:r>
              <a:rPr lang="ru-RU" sz="1600" b="1" dirty="0">
                <a:latin typeface="Times New Roman"/>
                <a:ea typeface="Times New Roman"/>
                <a:cs typeface="Times New Roman"/>
              </a:rPr>
              <a:t>Выступить с работой перед одноклассниками.</a:t>
            </a:r>
            <a:r>
              <a:rPr lang="ru-RU" sz="1600" b="1" dirty="0">
                <a:ea typeface="Calibri"/>
                <a:cs typeface="Times New Roman"/>
              </a:rPr>
              <a:t/>
            </a:r>
            <a:br>
              <a:rPr lang="ru-RU" sz="1600" b="1" dirty="0">
                <a:ea typeface="Calibri"/>
                <a:cs typeface="Times New Roman"/>
              </a:rPr>
            </a:br>
            <a:r>
              <a:rPr lang="ru-RU" sz="1600" b="1" dirty="0">
                <a:latin typeface="Times New Roman"/>
                <a:ea typeface="Times New Roman"/>
                <a:cs typeface="Times New Roman"/>
              </a:rPr>
              <a:t>     </a:t>
            </a:r>
            <a:r>
              <a:rPr lang="ru-RU" sz="1600" b="1" u="sng" dirty="0">
                <a:latin typeface="Times New Roman"/>
                <a:ea typeface="Times New Roman"/>
                <a:cs typeface="Times New Roman"/>
              </a:rPr>
              <a:t>Методы исследования</a:t>
            </a:r>
            <a:r>
              <a:rPr lang="ru-RU" sz="1600" b="1" dirty="0">
                <a:latin typeface="Times New Roman"/>
                <a:ea typeface="Times New Roman"/>
                <a:cs typeface="Times New Roman"/>
              </a:rPr>
              <a:t>. Анкетирование. Анализ, синтез, обобщение.</a:t>
            </a:r>
            <a:r>
              <a:rPr lang="ru-RU" sz="1600" b="1" dirty="0">
                <a:ea typeface="Calibri"/>
                <a:cs typeface="Times New Roman"/>
              </a:rPr>
              <a:t/>
            </a:r>
            <a:br>
              <a:rPr lang="ru-RU" sz="1600" b="1" dirty="0">
                <a:ea typeface="Calibri"/>
                <a:cs typeface="Times New Roman"/>
              </a:rPr>
            </a:br>
            <a:r>
              <a:rPr lang="ru-RU" sz="1600" b="1" dirty="0">
                <a:latin typeface="Times New Roman"/>
                <a:ea typeface="Times New Roman"/>
                <a:cs typeface="Times New Roman"/>
              </a:rPr>
              <a:t>     </a:t>
            </a:r>
            <a:r>
              <a:rPr lang="ru-RU" sz="1600" b="1" u="sng" dirty="0">
                <a:latin typeface="Times New Roman"/>
                <a:ea typeface="Times New Roman"/>
                <a:cs typeface="Times New Roman"/>
              </a:rPr>
              <a:t>Гипотеза.</a:t>
            </a:r>
            <a:r>
              <a:rPr lang="ru-RU" sz="1600" b="1" dirty="0">
                <a:latin typeface="Times New Roman"/>
                <a:ea typeface="Times New Roman"/>
                <a:cs typeface="Times New Roman"/>
              </a:rPr>
              <a:t> Я предположил, что автомобили бывают разные и люди не могут отказаться от них.</a:t>
            </a:r>
            <a:r>
              <a:rPr lang="ru-RU" sz="1600" b="1" dirty="0">
                <a:ea typeface="Calibri"/>
                <a:cs typeface="Times New Roman"/>
              </a:rPr>
              <a:t/>
            </a:r>
            <a:br>
              <a:rPr lang="ru-RU" sz="1600" b="1" dirty="0">
                <a:ea typeface="Calibri"/>
                <a:cs typeface="Times New Roman"/>
              </a:rPr>
            </a:br>
            <a:endParaRPr lang="ru-RU" sz="1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235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196752"/>
            <a:ext cx="6912768" cy="3528391"/>
          </a:xfrm>
        </p:spPr>
        <p:txBody>
          <a:bodyPr>
            <a:normAutofit/>
          </a:bodyPr>
          <a:lstStyle/>
          <a:p>
            <a:pPr algn="l" fontAlgn="base">
              <a:lnSpc>
                <a:spcPct val="115000"/>
              </a:lnSpc>
              <a:spcAft>
                <a:spcPts val="0"/>
              </a:spcAft>
            </a:pPr>
            <a:r>
              <a:rPr lang="ru-RU" sz="18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000" b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Автомоби́ль</a:t>
            </a: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(от др.- греч. α</a:t>
            </a:r>
            <a:r>
              <a:rPr lang="ru-RU" sz="2000" b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ὐτο</a:t>
            </a: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— сам и лат. </a:t>
            </a:r>
            <a:r>
              <a:rPr lang="ru-RU" sz="2000" b="1" dirty="0" err="1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mobilis</a:t>
            </a:r>
            <a:r>
              <a:rPr lang="ru-RU" sz="2000" b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— движущийся)— самоходное безрельсовое транспортное средство, предназначенное для передвижения по суше. Автомобиль – это уникальный механизм, созданный человеком для различных целей, а именно: как средство передвижения, для перевозки грузов и пассажиров, для роскоши, для гонок, развлечений и других подобных целей.</a:t>
            </a:r>
            <a:r>
              <a:rPr lang="ru-RU" sz="2000" b="1" dirty="0">
                <a:ea typeface="Calibri"/>
                <a:cs typeface="Times New Roman"/>
              </a:rPr>
              <a:t/>
            </a:r>
            <a:br>
              <a:rPr lang="ru-RU" sz="2000" b="1" dirty="0">
                <a:ea typeface="Calibri"/>
                <a:cs typeface="Times New Roman"/>
              </a:rPr>
            </a:br>
            <a:r>
              <a:rPr lang="ru-RU" sz="2000" b="1" dirty="0">
                <a:solidFill>
                  <a:srgbClr val="000000"/>
                </a:solidFill>
                <a:ea typeface="Times New Roman"/>
                <a:cs typeface="Times New Roman"/>
              </a:rPr>
              <a:t> </a:t>
            </a:r>
            <a:endParaRPr lang="ru-RU" sz="2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25144"/>
            <a:ext cx="6400800" cy="913656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4235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1124745"/>
            <a:ext cx="6982544" cy="2475706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/>
              <a:t>Какие бывают </a:t>
            </a:r>
            <a:r>
              <a:rPr lang="ru-RU" sz="3200" b="1" dirty="0" smtClean="0"/>
              <a:t>автомобили?</a:t>
            </a: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Грузовые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автомобили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Пассажирские 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автомобили:  -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егковые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- автобусы</a:t>
            </a: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                    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- микроавтобусы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Специальные автомобили 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4235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96753"/>
            <a:ext cx="7772400" cy="1224135"/>
          </a:xfrm>
        </p:spPr>
        <p:txBody>
          <a:bodyPr>
            <a:normAutofit/>
          </a:bodyPr>
          <a:lstStyle/>
          <a:p>
            <a:pPr algn="just" fontAlgn="base"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Роль и значение автомобиля в жизни человека.</a:t>
            </a:r>
            <a:r>
              <a:rPr lang="ru-RU" sz="2800" b="1" dirty="0" smtClean="0">
                <a:ea typeface="Calibri"/>
                <a:cs typeface="Times New Roman"/>
              </a:rPr>
              <a:t/>
            </a:r>
            <a:br>
              <a:rPr lang="ru-RU" sz="2800" b="1" dirty="0" smtClean="0">
                <a:ea typeface="Calibri"/>
                <a:cs typeface="Times New Roman"/>
              </a:rPr>
            </a:br>
            <a:endParaRPr lang="ru-RU" sz="2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1844824"/>
            <a:ext cx="7416824" cy="2880320"/>
          </a:xfrm>
        </p:spPr>
        <p:txBody>
          <a:bodyPr>
            <a:normAutofit fontScale="25000" lnSpcReduction="20000"/>
          </a:bodyPr>
          <a:lstStyle/>
          <a:p>
            <a:pPr algn="l"/>
            <a:r>
              <a:rPr lang="ru-RU" dirty="0" smtClean="0"/>
              <a:t> </a:t>
            </a:r>
            <a:r>
              <a:rPr lang="ru-RU" sz="5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Было опрошено 20 детей. </a:t>
            </a:r>
            <a:endParaRPr lang="ru-RU" sz="5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>
              <a:lnSpc>
                <a:spcPct val="115000"/>
              </a:lnSpc>
              <a:spcAft>
                <a:spcPts val="0"/>
              </a:spcAft>
            </a:pPr>
            <a:r>
              <a:rPr lang="ru-RU" sz="56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На вопрос «В семье есть один автомобиль?»  ответило «да» 12 опрошенных -60 %.</a:t>
            </a:r>
            <a:endParaRPr lang="ru-RU" sz="5600" dirty="0">
              <a:solidFill>
                <a:schemeClr val="tx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 fontAlgn="base">
              <a:lnSpc>
                <a:spcPct val="115000"/>
              </a:lnSpc>
              <a:spcAft>
                <a:spcPts val="0"/>
              </a:spcAft>
            </a:pPr>
            <a:r>
              <a:rPr lang="ru-RU" sz="56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«В семье 2 и более автомобилей» - 5 - 25%,</a:t>
            </a:r>
            <a:endParaRPr lang="ru-RU" sz="5600" dirty="0">
              <a:solidFill>
                <a:schemeClr val="tx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 fontAlgn="base">
              <a:lnSpc>
                <a:spcPct val="115000"/>
              </a:lnSpc>
              <a:spcAft>
                <a:spcPts val="0"/>
              </a:spcAft>
            </a:pPr>
            <a:r>
              <a:rPr lang="ru-RU" sz="56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8 опрошенных  не имеют автомобиля вообще -40 %.</a:t>
            </a:r>
            <a:endParaRPr lang="ru-RU" sz="5600" dirty="0">
              <a:solidFill>
                <a:schemeClr val="tx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 fontAlgn="base">
              <a:lnSpc>
                <a:spcPct val="115000"/>
              </a:lnSpc>
              <a:spcAft>
                <a:spcPts val="0"/>
              </a:spcAft>
            </a:pPr>
            <a:r>
              <a:rPr lang="ru-RU" sz="56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На вопрос «Хотелось ли Вам в будущем иметь свой личный автомобиль?» «да» ответили – 20 человек, 100%.</a:t>
            </a:r>
            <a:endParaRPr lang="ru-RU" sz="5600" dirty="0">
              <a:solidFill>
                <a:schemeClr val="tx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 fontAlgn="base">
              <a:lnSpc>
                <a:spcPct val="115000"/>
              </a:lnSpc>
              <a:spcAft>
                <a:spcPts val="0"/>
              </a:spcAft>
            </a:pPr>
            <a:r>
              <a:rPr lang="ru-RU" sz="56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На вопрос: Для чего нужен автомобиль в вашей семье?</a:t>
            </a:r>
            <a:endParaRPr lang="ru-RU" sz="5600" dirty="0">
              <a:solidFill>
                <a:schemeClr val="tx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 fontAlgn="base">
              <a:lnSpc>
                <a:spcPct val="115000"/>
              </a:lnSpc>
              <a:spcAft>
                <a:spcPts val="0"/>
              </a:spcAft>
            </a:pPr>
            <a:r>
              <a:rPr lang="ru-RU" sz="56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Дети отметили, что автомобиль используют для поездки на работу, за покупками, на дачу и на природу, в кинотеатры, на праздничные мероприятия, к родственникам и друзьям, для совершения длительных путешествий по родному краю и за его пределы.</a:t>
            </a:r>
            <a:endParaRPr lang="ru-RU" sz="5600" dirty="0">
              <a:solidFill>
                <a:schemeClr val="tx1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algn="just" fontAlgn="base">
              <a:lnSpc>
                <a:spcPct val="115000"/>
              </a:lnSpc>
              <a:spcAft>
                <a:spcPts val="0"/>
              </a:spcAft>
            </a:pPr>
            <a:r>
              <a:rPr lang="ru-RU" sz="56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По результатам опроса я выяснил, что у более половины опрошенных - 60%, в семье есть один автомобиль. Все дети в будущем хотят иметь свой личный автомобиль. В нашем городе автомобиль больше всего используют  для удобства, для поездок за покупками, на природу.</a:t>
            </a:r>
            <a:endParaRPr lang="ru-RU" sz="5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4235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C:\Users\Администратор\Desktop\20191018_173806.jpg"/>
          <p:cNvPicPr/>
          <p:nvPr/>
        </p:nvPicPr>
        <p:blipFill>
          <a:blip r:embed="rId3" cstate="print">
            <a:lum brigh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727"/>
          <a:stretch>
            <a:fillRect/>
          </a:stretch>
        </p:blipFill>
        <p:spPr bwMode="auto">
          <a:xfrm>
            <a:off x="1619672" y="1268760"/>
            <a:ext cx="5634355" cy="38157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24235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C:\Users\Администратор\Desktop\20191018_125951.jpg"/>
          <p:cNvPicPr/>
          <p:nvPr/>
        </p:nvPicPr>
        <p:blipFill>
          <a:blip r:embed="rId3" cstate="print">
            <a:lum bright="10000"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254"/>
          <a:stretch>
            <a:fillRect/>
          </a:stretch>
        </p:blipFill>
        <p:spPr bwMode="auto">
          <a:xfrm>
            <a:off x="1403648" y="1484784"/>
            <a:ext cx="5634990" cy="34556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24235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93</Words>
  <Application>Microsoft Office PowerPoint</Application>
  <PresentationFormat>Экран (4:3)</PresentationFormat>
  <Paragraphs>18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Такие разные автомобили</vt:lpstr>
      <vt:lpstr>Презентация PowerPoint</vt:lpstr>
      <vt:lpstr>   Актуальность исследования.  Автомобиль занял большое место в жизни человека. Если представить, что на один день все автомобили исчезнут. Наконец, наступит тишина, нет запаха выхлопных газов, но так ли все хорошо? Как доставить продукты в магазины, как добраться до работы или отвезти детей в школу? Автомобили помогают перевозить грузы и пассажиров, быстро оказать помощь людям, попавшим в беду. И все они не похожи  друг на друга, хотя одинаково называются автомобилями.  </vt:lpstr>
      <vt:lpstr>Цель: выяснить, какие бывают автомобили,  их значение в нашей жизни.      Задачи:  Узнать, как появился автомобиль.  Выявить  роль автомобиля в жизни человека. Узнать, какие бывают автомобили. Выяснить, что нужно автомобилю для работы. Уточнить, для чего нужен двигатель. Рассказать о своей коллекции автомобилей. Провести анкетирование одноклассников. Обобщить данные и сделать вывод. Выступить с работой перед одноклассниками.      Методы исследования. Анкетирование. Анализ, синтез, обобщение.      Гипотеза. Я предположил, что автомобили бывают разные и люди не могут отказаться от них. </vt:lpstr>
      <vt:lpstr> Автомоби́ль (от др.- греч. αὐτο — сам и лат. mobilis — движущийся)— самоходное безрельсовое транспортное средство, предназначенное для передвижения по суше. Автомобиль – это уникальный механизм, созданный человеком для различных целей, а именно: как средство передвижения, для перевозки грузов и пассажиров, для роскоши, для гонок, развлечений и других подобных целей.  </vt:lpstr>
      <vt:lpstr>Какие бывают автомобили? Грузовые автомобили  Пассажирские автомобили:  -  легковые                                                      - автобусы                                                     - микроавтобусы Специальные автомобили </vt:lpstr>
      <vt:lpstr>Роль и значение автомобиля в жизни человека. 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Такие разные автомобили</dc:title>
  <dc:creator>Администратор</dc:creator>
  <cp:lastModifiedBy>Администратор</cp:lastModifiedBy>
  <cp:revision>6</cp:revision>
  <dcterms:created xsi:type="dcterms:W3CDTF">2019-10-28T17:18:55Z</dcterms:created>
  <dcterms:modified xsi:type="dcterms:W3CDTF">2020-01-07T18:28:52Z</dcterms:modified>
</cp:coreProperties>
</file>