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63" r:id="rId3"/>
    <p:sldId id="259" r:id="rId4"/>
    <p:sldId id="257" r:id="rId5"/>
    <p:sldId id="258" r:id="rId6"/>
    <p:sldId id="260" r:id="rId7"/>
    <p:sldId id="264" r:id="rId8"/>
    <p:sldId id="261" r:id="rId9"/>
    <p:sldId id="262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50" d="100"/>
          <a:sy n="50" d="100"/>
        </p:scale>
        <p:origin x="-1086" y="-49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EB24A81-F967-482F-867C-F4128C27A37D}" type="datetimeFigureOut">
              <a:rPr lang="ru-RU" smtClean="0"/>
              <a:pPr/>
              <a:t>05.05.2014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E092BA3-64D7-43D3-967A-2B99E9093AF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EB24A81-F967-482F-867C-F4128C27A37D}" type="datetimeFigureOut">
              <a:rPr lang="ru-RU" smtClean="0"/>
              <a:pPr/>
              <a:t>05.05.2014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E092BA3-64D7-43D3-967A-2B99E9093A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EB24A81-F967-482F-867C-F4128C27A37D}" type="datetimeFigureOut">
              <a:rPr lang="ru-RU" smtClean="0"/>
              <a:pPr/>
              <a:t>05.05.2014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E092BA3-64D7-43D3-967A-2B99E9093A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EB24A81-F967-482F-867C-F4128C27A37D}" type="datetimeFigureOut">
              <a:rPr lang="ru-RU" smtClean="0"/>
              <a:pPr/>
              <a:t>05.05.2014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E092BA3-64D7-43D3-967A-2B99E9093A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EB24A81-F967-482F-867C-F4128C27A37D}" type="datetimeFigureOut">
              <a:rPr lang="ru-RU" smtClean="0"/>
              <a:pPr/>
              <a:t>05.05.2014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E092BA3-64D7-43D3-967A-2B99E9093AF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EB24A81-F967-482F-867C-F4128C27A37D}" type="datetimeFigureOut">
              <a:rPr lang="ru-RU" smtClean="0"/>
              <a:pPr/>
              <a:t>05.05.2014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E092BA3-64D7-43D3-967A-2B99E9093A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EB24A81-F967-482F-867C-F4128C27A37D}" type="datetimeFigureOut">
              <a:rPr lang="ru-RU" smtClean="0"/>
              <a:pPr/>
              <a:t>05.05.2014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E092BA3-64D7-43D3-967A-2B99E9093A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EB24A81-F967-482F-867C-F4128C27A37D}" type="datetimeFigureOut">
              <a:rPr lang="ru-RU" smtClean="0"/>
              <a:pPr/>
              <a:t>05.05.2014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E092BA3-64D7-43D3-967A-2B99E9093A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EB24A81-F967-482F-867C-F4128C27A37D}" type="datetimeFigureOut">
              <a:rPr lang="ru-RU" smtClean="0"/>
              <a:pPr/>
              <a:t>05.05.2014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E092BA3-64D7-43D3-967A-2B99E9093AF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EB24A81-F967-482F-867C-F4128C27A37D}" type="datetimeFigureOut">
              <a:rPr lang="ru-RU" smtClean="0"/>
              <a:pPr/>
              <a:t>05.05.2014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E092BA3-64D7-43D3-967A-2B99E9093A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EB24A81-F967-482F-867C-F4128C27A37D}" type="datetimeFigureOut">
              <a:rPr lang="ru-RU" smtClean="0"/>
              <a:pPr/>
              <a:t>05.05.2014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E092BA3-64D7-43D3-967A-2B99E9093AF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EB24A81-F967-482F-867C-F4128C27A37D}" type="datetimeFigureOut">
              <a:rPr lang="ru-RU" smtClean="0"/>
              <a:pPr/>
              <a:t>05.05.2014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7E092BA3-64D7-43D3-967A-2B99E9093AF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Users\Admin\Desktop\detskie_pesni_-_uchitsya_nado_veselo%20Mp3Shek.Net_mp3cut.foxcom.su_.mp3" TargetMode="Externa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32560" y="1428736"/>
            <a:ext cx="7406640" cy="1857388"/>
          </a:xfrm>
        </p:spPr>
        <p:txBody>
          <a:bodyPr>
            <a:normAutofit/>
          </a:bodyPr>
          <a:lstStyle/>
          <a:p>
            <a:pPr algn="ctr"/>
            <a:r>
              <a:rPr lang="ru-RU" sz="6000" b="1" dirty="0" smtClean="0"/>
              <a:t>Урок русского языка</a:t>
            </a:r>
            <a:endParaRPr lang="ru-RU" sz="6000" b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491880" y="3717032"/>
            <a:ext cx="2981896" cy="2928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detskie_pesni_-_uchitsya_nado_veselo Mp3Shek.Net_mp3cut.foxcom.su_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email"/>
          <a:stretch>
            <a:fillRect/>
          </a:stretch>
        </p:blipFill>
        <p:spPr>
          <a:xfrm>
            <a:off x="539552" y="630932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3354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1447800"/>
            <a:ext cx="7498080" cy="140513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7200" b="1" dirty="0" smtClean="0"/>
              <a:t>Спасибо за урок!</a:t>
            </a:r>
            <a:endParaRPr lang="ru-RU" sz="7200" b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796136" y="3429000"/>
            <a:ext cx="2629644" cy="28174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6000" b="1" dirty="0" smtClean="0"/>
              <a:t>  Грамоте учиться -всегда пригодится. </a:t>
            </a:r>
            <a:endParaRPr lang="ru-RU" sz="6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210146"/>
          </a:xfrm>
        </p:spPr>
        <p:txBody>
          <a:bodyPr>
            <a:noAutofit/>
          </a:bodyPr>
          <a:lstStyle/>
          <a:p>
            <a:pPr algn="ctr"/>
            <a:r>
              <a:rPr lang="ru-RU" sz="4000" b="1" dirty="0" smtClean="0"/>
              <a:t>6 мая</a:t>
            </a:r>
            <a:r>
              <a:rPr lang="ru-RU" sz="4000" b="1" dirty="0" smtClean="0"/>
              <a:t>.</a:t>
            </a:r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4000" b="1" dirty="0" smtClean="0"/>
              <a:t>Классная работа.</a:t>
            </a:r>
            <a:endParaRPr lang="ru-RU" sz="4000" b="1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619672" y="1484784"/>
            <a:ext cx="64008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b="1" dirty="0" smtClean="0"/>
              <a:t>Соедини картинку со словом</a:t>
            </a:r>
            <a:endParaRPr lang="ru-RU" sz="4000" b="1" dirty="0"/>
          </a:p>
        </p:txBody>
      </p:sp>
      <p:pic>
        <p:nvPicPr>
          <p:cNvPr id="4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83568" y="1772816"/>
            <a:ext cx="3490937" cy="2620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529900" y="1772816"/>
            <a:ext cx="4107884" cy="259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611560" y="4869160"/>
            <a:ext cx="75608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/>
              <a:t>  Л___СА                    Л___СА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b="1" dirty="0" smtClean="0"/>
              <a:t>Соедини картинку со словом</a:t>
            </a:r>
            <a:endParaRPr lang="ru-RU" sz="4000" b="1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11560" y="1700808"/>
            <a:ext cx="3497998" cy="2620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860032" y="1700808"/>
            <a:ext cx="3552056" cy="26640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1691680" y="5085184"/>
            <a:ext cx="55446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Л___СЫ                        Л___С</a:t>
            </a:r>
            <a:endParaRPr lang="ru-RU" sz="3600" dirty="0"/>
          </a:p>
        </p:txBody>
      </p:sp>
      <p:cxnSp>
        <p:nvCxnSpPr>
          <p:cNvPr id="8" name="Прямая со стрелкой 7"/>
          <p:cNvCxnSpPr/>
          <p:nvPr/>
        </p:nvCxnSpPr>
        <p:spPr>
          <a:xfrm>
            <a:off x="2483768" y="4365104"/>
            <a:ext cx="0" cy="648072"/>
          </a:xfrm>
          <a:prstGeom prst="straightConnector1">
            <a:avLst/>
          </a:prstGeom>
          <a:ln w="571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>
            <a:off x="6300192" y="4365104"/>
            <a:ext cx="0" cy="648072"/>
          </a:xfrm>
          <a:prstGeom prst="straightConnector1">
            <a:avLst/>
          </a:prstGeom>
          <a:ln w="571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2123728" y="5085184"/>
            <a:ext cx="48603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</a:rPr>
              <a:t>И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940152" y="5085184"/>
            <a:ext cx="41069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</a:rPr>
              <a:t>Е</a:t>
            </a:r>
            <a:endParaRPr lang="ru-RU" sz="36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b="1" dirty="0" smtClean="0"/>
              <a:t>Соедини картинку со словом</a:t>
            </a:r>
            <a:endParaRPr lang="ru-RU" sz="4000" b="1" dirty="0"/>
          </a:p>
        </p:txBody>
      </p:sp>
      <p:pic>
        <p:nvPicPr>
          <p:cNvPr id="4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39552" y="1700808"/>
            <a:ext cx="3490937" cy="2620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499992" y="1700808"/>
            <a:ext cx="4107925" cy="2592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611560" y="4869160"/>
            <a:ext cx="75608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/>
              <a:t>Л___СА             Л___СА</a:t>
            </a:r>
            <a:endParaRPr lang="ru-RU" sz="3600" dirty="0"/>
          </a:p>
        </p:txBody>
      </p:sp>
      <p:sp>
        <p:nvSpPr>
          <p:cNvPr id="8" name="TextBox 7"/>
          <p:cNvSpPr txBox="1"/>
          <p:nvPr/>
        </p:nvSpPr>
        <p:spPr>
          <a:xfrm>
            <a:off x="2627784" y="4869160"/>
            <a:ext cx="48603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</a:rPr>
              <a:t>И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508104" y="4869160"/>
            <a:ext cx="41069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</a:rPr>
              <a:t>Е</a:t>
            </a:r>
            <a:endParaRPr lang="ru-RU" sz="3600" b="1" dirty="0">
              <a:solidFill>
                <a:srgbClr val="FF0000"/>
              </a:solidFill>
            </a:endParaRPr>
          </a:p>
        </p:txBody>
      </p:sp>
      <p:cxnSp>
        <p:nvCxnSpPr>
          <p:cNvPr id="11" name="Прямая со стрелкой 10"/>
          <p:cNvCxnSpPr/>
          <p:nvPr/>
        </p:nvCxnSpPr>
        <p:spPr>
          <a:xfrm flipH="1">
            <a:off x="3275856" y="4365104"/>
            <a:ext cx="1872208" cy="504056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>
            <a:off x="2555776" y="4365104"/>
            <a:ext cx="2880320" cy="576064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/>
              <a:t>Найди слово с ударным в корне </a:t>
            </a:r>
            <a:endParaRPr lang="ru-RU" sz="40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000" dirty="0" smtClean="0"/>
              <a:t>Вода, водичка, подводный, водица.</a:t>
            </a:r>
          </a:p>
          <a:p>
            <a:r>
              <a:rPr lang="ru-RU" sz="4000" dirty="0" smtClean="0"/>
              <a:t>Садик, садовник, сады.</a:t>
            </a:r>
          </a:p>
          <a:p>
            <a:r>
              <a:rPr lang="ru-RU" sz="4000" dirty="0" smtClean="0"/>
              <a:t>Моряк, морской, морячка, море.</a:t>
            </a:r>
          </a:p>
          <a:p>
            <a:r>
              <a:rPr lang="ru-RU" sz="4000" dirty="0" smtClean="0"/>
              <a:t>Мосты, мостик, мостовая.</a:t>
            </a:r>
            <a:endParaRPr lang="ru-RU" sz="4000" dirty="0"/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5292080" y="2060848"/>
            <a:ext cx="237626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>
            <a:off x="1907704" y="3356992"/>
            <a:ext cx="129614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1907704" y="4653136"/>
            <a:ext cx="1008112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>
            <a:off x="3635896" y="5301208"/>
            <a:ext cx="144016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b="1" dirty="0" smtClean="0"/>
              <a:t>Проверяем!</a:t>
            </a:r>
            <a:endParaRPr lang="ru-RU" sz="40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15616" y="1600201"/>
            <a:ext cx="6768752" cy="334096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600" dirty="0" smtClean="0"/>
              <a:t>Под </a:t>
            </a:r>
            <a:r>
              <a:rPr lang="ru-RU" sz="3600" dirty="0" err="1" smtClean="0"/>
              <a:t>с__сною</a:t>
            </a:r>
            <a:r>
              <a:rPr lang="ru-RU" sz="3600" dirty="0" smtClean="0"/>
              <a:t> у дорожки</a:t>
            </a:r>
          </a:p>
          <a:p>
            <a:pPr>
              <a:buNone/>
            </a:pPr>
            <a:r>
              <a:rPr lang="ru-RU" sz="3600" dirty="0" smtClean="0"/>
              <a:t>Кто </a:t>
            </a:r>
            <a:r>
              <a:rPr lang="ru-RU" sz="3600" dirty="0" err="1" smtClean="0"/>
              <a:t>ст__ит</a:t>
            </a:r>
            <a:r>
              <a:rPr lang="ru-RU" sz="3600" dirty="0" smtClean="0"/>
              <a:t> среди </a:t>
            </a:r>
            <a:r>
              <a:rPr lang="ru-RU" sz="3600" dirty="0" err="1" smtClean="0"/>
              <a:t>тр__вы</a:t>
            </a:r>
            <a:r>
              <a:rPr lang="ru-RU" sz="3600" dirty="0" smtClean="0"/>
              <a:t>?</a:t>
            </a:r>
          </a:p>
          <a:p>
            <a:pPr>
              <a:buNone/>
            </a:pPr>
            <a:r>
              <a:rPr lang="ru-RU" sz="3600" dirty="0" smtClean="0"/>
              <a:t>Ножка есть, а где сапожки?</a:t>
            </a:r>
          </a:p>
          <a:p>
            <a:pPr>
              <a:buNone/>
            </a:pPr>
            <a:r>
              <a:rPr lang="ru-RU" sz="3600" dirty="0" smtClean="0"/>
              <a:t>Шляпа есть – нет </a:t>
            </a:r>
            <a:r>
              <a:rPr lang="ru-RU" sz="3600" dirty="0" err="1" smtClean="0"/>
              <a:t>г__л__вы</a:t>
            </a:r>
            <a:r>
              <a:rPr lang="ru-RU" sz="3600" dirty="0" smtClean="0"/>
              <a:t>.</a:t>
            </a:r>
          </a:p>
          <a:p>
            <a:pPr>
              <a:buNone/>
            </a:pPr>
            <a:endParaRPr lang="ru-RU" sz="3600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516216" y="4365104"/>
            <a:ext cx="2381250" cy="2381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2411760" y="1556792"/>
            <a:ext cx="43313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</a:rPr>
              <a:t>о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483768" y="2204864"/>
            <a:ext cx="43313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</a:rPr>
              <a:t>о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220072" y="2204864"/>
            <a:ext cx="41229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</a:rPr>
              <a:t>а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004048" y="3501008"/>
            <a:ext cx="1440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</a:rPr>
              <a:t>о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652120" y="3501008"/>
            <a:ext cx="18473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</a:rPr>
              <a:t>о</a:t>
            </a:r>
            <a:endParaRPr lang="ru-RU" sz="36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  <p:bldP spid="1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b="1" dirty="0" smtClean="0"/>
              <a:t>Рефлексия</a:t>
            </a:r>
            <a:endParaRPr lang="ru-RU" sz="40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           Всё понял, могу объяснить товарищу.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              Многое понял, но мне ещё нужна                      помощь. 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                Мне трудно было на уроке.   </a:t>
            </a:r>
            <a:endParaRPr lang="ru-RU" dirty="0"/>
          </a:p>
        </p:txBody>
      </p:sp>
      <p:sp>
        <p:nvSpPr>
          <p:cNvPr id="4" name="Овал 3"/>
          <p:cNvSpPr/>
          <p:nvPr/>
        </p:nvSpPr>
        <p:spPr>
          <a:xfrm>
            <a:off x="1475656" y="1412776"/>
            <a:ext cx="648072" cy="648072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1475656" y="2996952"/>
            <a:ext cx="648072" cy="648072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1547664" y="4653136"/>
            <a:ext cx="648072" cy="648072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133</TotalTime>
  <Words>151</Words>
  <Application>Microsoft Office PowerPoint</Application>
  <PresentationFormat>Экран (4:3)</PresentationFormat>
  <Paragraphs>35</Paragraphs>
  <Slides>10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Солнцестояние</vt:lpstr>
      <vt:lpstr>Урок русского языка</vt:lpstr>
      <vt:lpstr>Слайд 2</vt:lpstr>
      <vt:lpstr>6 мая. Классная работа.</vt:lpstr>
      <vt:lpstr>Соедини картинку со словом</vt:lpstr>
      <vt:lpstr>Соедини картинку со словом</vt:lpstr>
      <vt:lpstr>Соедини картинку со словом</vt:lpstr>
      <vt:lpstr>Найди слово с ударным в корне </vt:lpstr>
      <vt:lpstr>Проверяем!</vt:lpstr>
      <vt:lpstr>Рефлексия</vt:lpstr>
      <vt:lpstr>Слайд 10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Урок русского языка</dc:title>
  <dc:creator>Admin</dc:creator>
  <cp:lastModifiedBy>User</cp:lastModifiedBy>
  <cp:revision>22</cp:revision>
  <dcterms:created xsi:type="dcterms:W3CDTF">2013-04-23T12:03:34Z</dcterms:created>
  <dcterms:modified xsi:type="dcterms:W3CDTF">2014-05-05T16:48:50Z</dcterms:modified>
</cp:coreProperties>
</file>