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59" r:id="rId6"/>
    <p:sldId id="268" r:id="rId7"/>
    <p:sldId id="267" r:id="rId8"/>
    <p:sldId id="260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16" autoAdjust="0"/>
    <p:restoredTop sz="94660"/>
  </p:normalViewPr>
  <p:slideViewPr>
    <p:cSldViewPr snapToGrid="0">
      <p:cViewPr varScale="1">
        <p:scale>
          <a:sx n="79" d="100"/>
          <a:sy n="79" d="100"/>
        </p:scale>
        <p:origin x="87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56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2471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40509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43080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467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124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058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9834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720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9905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4854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608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073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32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338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57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444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B311480-2B2E-46E9-8587-0E8DBB8D169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635A47-E19C-487D-B19A-CB6D027DB7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76317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693" y="987551"/>
            <a:ext cx="5157216" cy="470001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0528" y="387387"/>
            <a:ext cx="52120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/>
              <a:t>Муниципальное бюджетное учреждение дополнительного образования детей</a:t>
            </a:r>
          </a:p>
          <a:p>
            <a:r>
              <a:rPr lang="ru-RU"/>
              <a:t>Центр развития творчества детей и юношества г. Павлово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634822" y="4114800"/>
            <a:ext cx="44069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Выполнила Окунева </a:t>
            </a:r>
            <a:r>
              <a:rPr lang="ru-RU" dirty="0"/>
              <a:t>О.Л.</a:t>
            </a:r>
          </a:p>
          <a:p>
            <a:r>
              <a:rPr lang="ru-RU" dirty="0" smtClean="0"/>
              <a:t>Педагог первой квалификационной</a:t>
            </a:r>
          </a:p>
          <a:p>
            <a:r>
              <a:rPr lang="ru-RU" dirty="0" smtClean="0"/>
              <a:t> категории  </a:t>
            </a:r>
            <a:r>
              <a:rPr lang="ru-RU" dirty="0"/>
              <a:t>д/о  «Художественная роспись.</a:t>
            </a:r>
          </a:p>
          <a:p>
            <a:r>
              <a:rPr lang="ru-RU" dirty="0"/>
              <a:t> Бумажная филигрань</a:t>
            </a:r>
            <a:r>
              <a:rPr lang="ru-RU" dirty="0" smtClean="0"/>
              <a:t>»</a:t>
            </a:r>
            <a:r>
              <a:rPr lang="ru-RU" dirty="0"/>
              <a:t> </a:t>
            </a:r>
            <a:r>
              <a:rPr lang="ru-RU" dirty="0" smtClean="0"/>
              <a:t>и руководитель </a:t>
            </a:r>
          </a:p>
          <a:p>
            <a:r>
              <a:rPr lang="ru-RU" dirty="0" smtClean="0"/>
              <a:t>д/о «Волшебная кисть»</a:t>
            </a:r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 flipH="1">
            <a:off x="5779008" y="6124926"/>
            <a:ext cx="265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г. Павлово, </a:t>
            </a:r>
            <a:r>
              <a:rPr lang="ru-RU" dirty="0" smtClean="0"/>
              <a:t>2019г.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6510528" y="1806476"/>
            <a:ext cx="49011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Бумажное конструирование Матрёшки и её роспись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07732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7694" y="2389993"/>
            <a:ext cx="6831276" cy="40215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44621" y="690664"/>
            <a:ext cx="97065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Роспись на матрёшках   может быть разнообразной.</a:t>
            </a:r>
          </a:p>
          <a:p>
            <a:pPr algn="ctr"/>
            <a:r>
              <a:rPr lang="ru-RU" sz="2400" dirty="0" smtClean="0"/>
              <a:t> На данных матрёшках используются </a:t>
            </a:r>
            <a:r>
              <a:rPr lang="ru-RU" sz="2400" dirty="0"/>
              <a:t>росписи </a:t>
            </a:r>
            <a:endParaRPr lang="ru-RU" sz="2400" dirty="0" smtClean="0"/>
          </a:p>
          <a:p>
            <a:pPr algn="ctr"/>
            <a:r>
              <a:rPr lang="ru-RU" sz="2400" dirty="0" smtClean="0"/>
              <a:t>Нижегородской области (Городецкая, </a:t>
            </a:r>
            <a:r>
              <a:rPr lang="ru-RU" sz="2400" dirty="0" err="1" smtClean="0"/>
              <a:t>Полоховский</a:t>
            </a:r>
            <a:r>
              <a:rPr lang="ru-RU" sz="2400" dirty="0" smtClean="0"/>
              <a:t> Майдан </a:t>
            </a:r>
          </a:p>
          <a:p>
            <a:pPr algn="ctr"/>
            <a:r>
              <a:rPr lang="ru-RU" sz="2400" dirty="0" smtClean="0"/>
              <a:t>и Хохломская росписи)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344" y="1188720"/>
            <a:ext cx="4072128" cy="30540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743" y="3044683"/>
            <a:ext cx="3797808" cy="28483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7312" y="3373957"/>
            <a:ext cx="3971544" cy="29786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56647" y="1633551"/>
            <a:ext cx="60740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Занятие  по изготовлению матрёшки </a:t>
            </a:r>
          </a:p>
          <a:p>
            <a:r>
              <a:rPr lang="ru-RU" sz="2400" dirty="0" smtClean="0"/>
              <a:t>с росписью по мотивам Городецкой </a:t>
            </a:r>
          </a:p>
          <a:p>
            <a:r>
              <a:rPr lang="ru-RU" sz="2400" dirty="0" smtClean="0"/>
              <a:t>росписи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6537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89990" y="818678"/>
            <a:ext cx="3693157" cy="23042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89989" y="3812039"/>
            <a:ext cx="3693158" cy="23484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771452" y="818678"/>
            <a:ext cx="3733672" cy="24218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594378" y="4082798"/>
            <a:ext cx="2523744" cy="21684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029417" y="4168588"/>
            <a:ext cx="2896332" cy="161071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225501" y="4191387"/>
            <a:ext cx="2565853" cy="1993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03363" y="1284052"/>
            <a:ext cx="21900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/>
              <a:t>Пособия для </a:t>
            </a:r>
          </a:p>
          <a:p>
            <a:pPr algn="ctr"/>
            <a:r>
              <a:rPr lang="ru-RU" sz="2400" dirty="0" smtClean="0"/>
              <a:t>выполнения </a:t>
            </a:r>
          </a:p>
          <a:p>
            <a:pPr algn="ctr"/>
            <a:r>
              <a:rPr lang="ru-RU" sz="2400" dirty="0" smtClean="0"/>
              <a:t>матрёшки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1126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6489" y="295793"/>
            <a:ext cx="3048055" cy="228604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0136" y="336516"/>
            <a:ext cx="3031914" cy="2273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9914">
            <a:off x="8538621" y="3224172"/>
            <a:ext cx="3176016" cy="23820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9627" y="4104947"/>
            <a:ext cx="3208899" cy="24066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61682" y="3033164"/>
            <a:ext cx="38443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Поэтапное выполнение</a:t>
            </a:r>
          </a:p>
          <a:p>
            <a:r>
              <a:rPr lang="ru-RU" sz="2400" dirty="0" smtClean="0"/>
              <a:t> матрёшки</a:t>
            </a: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689670">
            <a:off x="572272" y="1809086"/>
            <a:ext cx="2334970" cy="3115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4438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179304">
            <a:off x="443333" y="2369945"/>
            <a:ext cx="3322917" cy="24921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09365" y="824753"/>
            <a:ext cx="55964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Выполнение объёмной матрёшки</a:t>
            </a: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636" y="1606907"/>
            <a:ext cx="3209364" cy="24070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0316">
            <a:off x="8217027" y="2577067"/>
            <a:ext cx="3209364" cy="240702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0636" y="4253737"/>
            <a:ext cx="3209364" cy="2407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274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048" y="3218688"/>
            <a:ext cx="4364736" cy="32735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9680" y="662940"/>
            <a:ext cx="3169920" cy="2377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096" y="3218688"/>
            <a:ext cx="4364736" cy="32735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957123" y="1620827"/>
            <a:ext cx="4838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Р</a:t>
            </a:r>
            <a:r>
              <a:rPr lang="ru-RU" sz="2400" dirty="0" smtClean="0"/>
              <a:t>езультат   работы на занятии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4358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49813" y="340469"/>
            <a:ext cx="8190690" cy="503892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 flipH="1">
            <a:off x="4165199" y="5649398"/>
            <a:ext cx="3928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Спасибо за внимание!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78475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369</TotalTime>
  <Words>108</Words>
  <Application>Microsoft Office PowerPoint</Application>
  <PresentationFormat>Широкоэкранный</PresentationFormat>
  <Paragraphs>25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Анастасия Окунева</dc:creator>
  <cp:lastModifiedBy>Анастасия Окунева</cp:lastModifiedBy>
  <cp:revision>26</cp:revision>
  <dcterms:created xsi:type="dcterms:W3CDTF">2019-10-28T22:11:52Z</dcterms:created>
  <dcterms:modified xsi:type="dcterms:W3CDTF">2020-01-07T16:23:48Z</dcterms:modified>
</cp:coreProperties>
</file>