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  <a:alpha val="23000"/>
              </a:scheme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70000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EFC1D-2726-463A-A16A-AE7DD2960F38}" type="datetimeFigureOut">
              <a:rPr lang="ru-RU" smtClean="0"/>
              <a:pPr/>
              <a:t>16.01.2014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E4DCB-59E4-41AB-A89B-FCB80827F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00167" y="2428869"/>
            <a:ext cx="5857916" cy="3439792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3108" y="1285860"/>
            <a:ext cx="4286280" cy="10826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1428736"/>
            <a:ext cx="227389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5400" b="1" i="0" u="none" strike="noStrike" kern="1200" cap="none" spc="0" normalizeH="0" baseline="0" noProof="0" dirty="0" smtClean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УЛИЦА</a:t>
            </a:r>
            <a:endParaRPr lang="ru-RU" sz="5400" b="1" cap="none" spc="0" dirty="0">
              <a:ln w="11430"/>
              <a:solidFill>
                <a:schemeClr val="accent4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5714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СОМ + У – ОМ + ЛИ – С + ЦА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57554" y="285728"/>
            <a:ext cx="25976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ОАГРДО</a:t>
            </a:r>
            <a:endParaRPr lang="ru-RU" sz="5400" b="1" cap="none" spc="0" dirty="0">
              <a:ln w="11430"/>
              <a:solidFill>
                <a:schemeClr val="accent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57554" y="1214422"/>
            <a:ext cx="26074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ДОРОГА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6147" name="Picture 3" descr="C:\Users\User\Desktop\12510_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357430"/>
            <a:ext cx="5326393" cy="4066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1428736"/>
            <a:ext cx="8143932" cy="469742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Если ты пешеход</a:t>
            </a:r>
          </a:p>
          <a:p>
            <a:pPr>
              <a:buNone/>
            </a:pPr>
            <a:r>
              <a:rPr lang="ru-RU" dirty="0" smtClean="0"/>
              <a:t>                                Если ты</a:t>
            </a:r>
          </a:p>
          <a:p>
            <a:pPr>
              <a:buNone/>
            </a:pPr>
            <a:r>
              <a:rPr lang="ru-RU" dirty="0" smtClean="0"/>
              <a:t>                           велосипедист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7" name="Содержимое 3" descr="Рисунок8.png"/>
          <p:cNvPicPr>
            <a:picLocks noRot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143108" y="3994986"/>
            <a:ext cx="5000628" cy="2863014"/>
          </a:xfrm>
          <a:prstGeom prst="rect">
            <a:avLst/>
          </a:prstGeom>
        </p:spPr>
      </p:pic>
      <p:sp>
        <p:nvSpPr>
          <p:cNvPr id="8" name="Стрелка вниз 7"/>
          <p:cNvSpPr/>
          <p:nvPr/>
        </p:nvSpPr>
        <p:spPr>
          <a:xfrm rot="2522884">
            <a:off x="2112553" y="1180813"/>
            <a:ext cx="132547" cy="10263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9411463">
            <a:off x="6472392" y="1240066"/>
            <a:ext cx="147176" cy="9141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214810" y="1357298"/>
            <a:ext cx="142876" cy="12858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285728"/>
            <a:ext cx="86690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Чтобы путь был счастливым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357818" y="2071678"/>
            <a:ext cx="34290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Если ты пассажир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Пешеход</a:t>
            </a:r>
            <a:r>
              <a:rPr lang="ru-RU" sz="2800" dirty="0" smtClean="0"/>
              <a:t>–это…….  .</a:t>
            </a:r>
            <a:br>
              <a:rPr lang="ru-RU" sz="2800" dirty="0" smtClean="0"/>
            </a:br>
            <a:r>
              <a:rPr lang="ru-RU" sz="2800" dirty="0" smtClean="0"/>
              <a:t>Чтобы путь был счастливым, пешеход</a:t>
            </a:r>
            <a:br>
              <a:rPr lang="ru-RU" sz="2800" dirty="0" smtClean="0"/>
            </a:br>
            <a:r>
              <a:rPr lang="ru-RU" sz="2800" dirty="0" smtClean="0"/>
              <a:t> должен……….  .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b="1" dirty="0" smtClean="0"/>
              <a:t>Велосипедист</a:t>
            </a:r>
            <a:r>
              <a:rPr lang="ru-RU" sz="2800" dirty="0" smtClean="0"/>
              <a:t> – это…….  .</a:t>
            </a:r>
            <a:br>
              <a:rPr lang="ru-RU" sz="2800" dirty="0" smtClean="0"/>
            </a:br>
            <a:r>
              <a:rPr lang="ru-RU" sz="2800" dirty="0" smtClean="0"/>
              <a:t>Чтобы путь был счастливым, </a:t>
            </a:r>
            <a:br>
              <a:rPr lang="ru-RU" sz="2800" dirty="0" smtClean="0"/>
            </a:br>
            <a:r>
              <a:rPr lang="ru-RU" sz="2800" dirty="0" smtClean="0"/>
              <a:t>велосипедист  должен.. .   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Пассажир</a:t>
            </a:r>
            <a:r>
              <a:rPr lang="ru-RU" sz="2800" dirty="0" smtClean="0"/>
              <a:t> – это…….  .</a:t>
            </a:r>
            <a:br>
              <a:rPr lang="ru-RU" sz="2800" dirty="0" smtClean="0"/>
            </a:br>
            <a:r>
              <a:rPr lang="ru-RU" sz="2800" dirty="0" smtClean="0"/>
              <a:t>Чтобы путь </a:t>
            </a:r>
            <a:r>
              <a:rPr lang="ru-RU" sz="2800" smtClean="0"/>
              <a:t>был счастливым,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пассажир    должен… .</a:t>
            </a:r>
            <a:endParaRPr lang="ru-RU" sz="2800" dirty="0"/>
          </a:p>
        </p:txBody>
      </p:sp>
      <p:pic>
        <p:nvPicPr>
          <p:cNvPr id="5" name="Рисунок 9" descr="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285860"/>
            <a:ext cx="2277413" cy="112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Татьяна\Desktop\Галя\ПРЕЗЕНТАЦИИ\правила дорожного движения\children-pictures-13.jpg"/>
          <p:cNvPicPr>
            <a:picLocks noGrp="1"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4500570"/>
            <a:ext cx="2713424" cy="1785926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76200" cap="sq">
            <a:solidFill>
              <a:schemeClr val="accent3">
                <a:lumMod val="60000"/>
                <a:lumOff val="40000"/>
              </a:schemeClr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C:\Users\User\Desktop\Снимок3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2857496"/>
            <a:ext cx="1500198" cy="14591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072230"/>
          </a:xfrm>
        </p:spPr>
        <p:txBody>
          <a:bodyPr/>
          <a:lstStyle/>
          <a:p>
            <a:pPr algn="l"/>
            <a:r>
              <a:rPr lang="ru-RU" dirty="0" smtClean="0"/>
              <a:t>«Если ты пешеход» стр. 8 – 9.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«Если ты велосипедист» стр. 10.</a:t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«Если ты пассажир» стр. 11.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8" descr="baby08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143512"/>
            <a:ext cx="12954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3300"/>
                </a:solidFill>
              </a:rPr>
              <a:t>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1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. Прочитайте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текст в учебнике.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2.  Найдите в тексте правила поведения.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3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. Выберите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из конвертов нужный материал, приклейте на лист.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4. Распределите между членами группы правила, чтобы каждый мог рассказать их.</a:t>
            </a:r>
          </a:p>
          <a:p>
            <a:pPr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5. Защитите свою работу.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043890" cy="6500834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 </a:t>
            </a:r>
            <a:r>
              <a:rPr lang="ru-RU" sz="3100" dirty="0"/>
              <a:t> Однажды Вова поехал к своему другу. В автобусе сел он около окна и с интересом рассматривал улицы. Вдруг в автобус вошла женщина с ребёнком. Вова встал и сказал </a:t>
            </a:r>
            <a:r>
              <a:rPr lang="ru-RU" sz="3100" dirty="0" smtClean="0"/>
              <a:t>женщине:   </a:t>
            </a:r>
            <a:r>
              <a:rPr lang="ru-RU" sz="3100" u="sng" dirty="0" smtClean="0"/>
              <a:t>                                   .</a:t>
            </a:r>
            <a:r>
              <a:rPr lang="ru-RU" sz="3100" dirty="0" smtClean="0"/>
              <a:t> Женщина </a:t>
            </a:r>
            <a:r>
              <a:rPr lang="ru-RU" sz="3100" dirty="0"/>
              <a:t>обрадовалась и сказала:</a:t>
            </a:r>
            <a:r>
              <a:rPr lang="ru-RU" sz="3100" u="sng" dirty="0"/>
              <a:t> </a:t>
            </a:r>
            <a:r>
              <a:rPr lang="ru-RU" sz="3100" u="sng" dirty="0" smtClean="0"/>
              <a:t>           </a:t>
            </a:r>
            <a:r>
              <a:rPr lang="ru-RU" sz="3100" dirty="0" smtClean="0"/>
              <a:t>.     Вдруг </a:t>
            </a:r>
            <a:r>
              <a:rPr lang="ru-RU" sz="3100" dirty="0"/>
              <a:t>неожиданно автобус остановился. Вова чуть не упал и сильно толкнул какого-то мужчину. Мужчина хотел рассердиться, но Вова сразу сказал: </a:t>
            </a:r>
            <a:r>
              <a:rPr lang="ru-RU" sz="3100" dirty="0" smtClean="0"/>
              <a:t>                                   </a:t>
            </a:r>
            <a:r>
              <a:rPr lang="ru-RU" sz="3100" u="sng" dirty="0" smtClean="0"/>
              <a:t>				    </a:t>
            </a:r>
            <a:r>
              <a:rPr lang="ru-RU" sz="3100" dirty="0" smtClean="0"/>
              <a:t>Скоро </a:t>
            </a:r>
            <a:r>
              <a:rPr lang="ru-RU" sz="3100" dirty="0"/>
              <a:t>он доехал до своего друга, перед тем как войти к </a:t>
            </a:r>
            <a:r>
              <a:rPr lang="ru-RU" sz="3100" dirty="0" smtClean="0"/>
              <a:t>нему, он</a:t>
            </a:r>
            <a:br>
              <a:rPr lang="ru-RU" sz="3100" dirty="0" smtClean="0"/>
            </a:br>
            <a:r>
              <a:rPr lang="ru-RU" sz="3100" dirty="0" smtClean="0"/>
              <a:t>  </a:t>
            </a:r>
            <a:r>
              <a:rPr lang="ru-RU" sz="3100" u="sng" dirty="0" smtClean="0"/>
              <a:t>                  	   </a:t>
            </a:r>
            <a:r>
              <a:rPr lang="ru-RU" sz="3100" dirty="0" smtClean="0"/>
              <a:t>и сказал: </a:t>
            </a:r>
            <a:r>
              <a:rPr lang="ru-RU" sz="3100" u="sng" dirty="0" smtClean="0"/>
              <a:t>                      </a:t>
            </a:r>
            <a:r>
              <a:rPr lang="ru-RU" sz="3100" dirty="0" smtClean="0"/>
              <a:t>Войдя </a:t>
            </a:r>
            <a:r>
              <a:rPr lang="ru-RU" sz="3100" dirty="0"/>
              <a:t>в комнату, произнёс:</a:t>
            </a:r>
            <a:r>
              <a:rPr lang="ru-RU" sz="3100" u="sng" dirty="0"/>
              <a:t> </a:t>
            </a:r>
            <a:r>
              <a:rPr lang="ru-RU" sz="3100" u="sng" dirty="0" smtClean="0"/>
              <a:t>                                </a:t>
            </a:r>
            <a:r>
              <a:rPr lang="ru-RU" sz="3100" dirty="0" smtClean="0"/>
              <a:t>Уходя </a:t>
            </a:r>
            <a:r>
              <a:rPr lang="ru-RU" sz="3100" dirty="0"/>
              <a:t>от друга, он </a:t>
            </a:r>
            <a:r>
              <a:rPr lang="ru-RU" sz="3100" dirty="0" smtClean="0"/>
              <a:t>вежливо простился </a:t>
            </a:r>
            <a:r>
              <a:rPr lang="ru-RU" sz="3100" dirty="0"/>
              <a:t>и сказал</a:t>
            </a:r>
            <a:r>
              <a:rPr lang="ru-RU" sz="3100" dirty="0" smtClean="0"/>
              <a:t>: </a:t>
            </a:r>
            <a:r>
              <a:rPr lang="ru-RU" sz="3100" u="sng" dirty="0" smtClean="0"/>
              <a:t>  	</a:t>
            </a:r>
            <a:br>
              <a:rPr lang="ru-RU" sz="3100" u="sng" dirty="0" smtClean="0"/>
            </a:br>
            <a:r>
              <a:rPr lang="ru-RU" sz="3100" dirty="0" smtClean="0"/>
              <a:t>          </a:t>
            </a:r>
            <a:endParaRPr lang="ru-RU" sz="31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71736" y="1785926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«Садитесь, пожалуйста»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43438" y="2214554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«Спасибо»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929066"/>
            <a:ext cx="41434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«Извините, пожалуйста!»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714884"/>
            <a:ext cx="2000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постучался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43372" y="4786322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«Можно войти?»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29058" y="5214950"/>
            <a:ext cx="278608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«Добрый день!»  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6072206"/>
            <a:ext cx="28575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«До свидания!»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9124" y="2357430"/>
            <a:ext cx="33171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работу!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4" descr="дядя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2894081" cy="4119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</TotalTime>
  <Words>122</Words>
  <Application>Microsoft Office PowerPoint</Application>
  <PresentationFormat>Экран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Пешеход–это…….  . Чтобы путь был счастливым, пешеход  должен……….  .   Велосипедист – это…….  . Чтобы путь был счастливым,  велосипедист  должен.. .   .   Пассажир – это…….  . Чтобы путь был счастливым,  пассажир    должен… .</vt:lpstr>
      <vt:lpstr>«Если ты пешеход» стр. 8 – 9.   «Если ты велосипедист» стр. 10.    «Если ты пассажир» стр. 11.  </vt:lpstr>
      <vt:lpstr> Работа в группах</vt:lpstr>
      <vt:lpstr>  Однажды Вова поехал к своему другу. В автобусе сел он около окна и с интересом рассматривал улицы. Вдруг в автобус вошла женщина с ребёнком. Вова встал и сказал женщине:                                      . Женщина обрадовалась и сказала:            .     Вдруг неожиданно автобус остановился. Вова чуть не упал и сильно толкнул какого-то мужчину. Мужчина хотел рассердиться, но Вова сразу сказал:                                            Скоро он доехал до своего друга, перед тем как войти к нему, он                         и сказал:                       Войдя в комнату, произнёс:                                 Уходя от друга, он вежливо простился и сказал:              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СОМ + У – ОМ + ЛИ – С + Ц</dc:title>
  <dc:creator>User</dc:creator>
  <cp:lastModifiedBy>User</cp:lastModifiedBy>
  <cp:revision>23</cp:revision>
  <dcterms:created xsi:type="dcterms:W3CDTF">2014-01-12T12:33:45Z</dcterms:created>
  <dcterms:modified xsi:type="dcterms:W3CDTF">2014-01-16T17:22:59Z</dcterms:modified>
</cp:coreProperties>
</file>