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9" r:id="rId3"/>
    <p:sldId id="257" r:id="rId4"/>
    <p:sldId id="276" r:id="rId5"/>
    <p:sldId id="275" r:id="rId6"/>
    <p:sldId id="273" r:id="rId7"/>
    <p:sldId id="261" r:id="rId8"/>
    <p:sldId id="274" r:id="rId9"/>
    <p:sldId id="277" r:id="rId10"/>
    <p:sldId id="280" r:id="rId11"/>
    <p:sldId id="262" r:id="rId12"/>
    <p:sldId id="264" r:id="rId13"/>
    <p:sldId id="268" r:id="rId14"/>
    <p:sldId id="271" r:id="rId15"/>
    <p:sldId id="281" r:id="rId16"/>
    <p:sldId id="272" r:id="rId17"/>
    <p:sldId id="282" r:id="rId18"/>
    <p:sldId id="25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0" autoAdjust="0"/>
    <p:restoredTop sz="94660"/>
  </p:normalViewPr>
  <p:slideViewPr>
    <p:cSldViewPr>
      <p:cViewPr varScale="1">
        <p:scale>
          <a:sx n="38" d="100"/>
          <a:sy n="38" d="100"/>
        </p:scale>
        <p:origin x="-123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07.01.2020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07.01.2020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07.01.2020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07.01.2020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07.01.2020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07.01.2020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1052736"/>
            <a:ext cx="8183880" cy="4984414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День здоровья в детском саду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b="0" dirty="0" smtClean="0">
                <a:solidFill>
                  <a:schemeClr val="tx1"/>
                </a:solidFill>
              </a:rPr>
              <a:t/>
            </a:r>
            <a:br>
              <a:rPr lang="ru-RU" sz="2000" b="0" dirty="0" smtClean="0">
                <a:solidFill>
                  <a:schemeClr val="tx1"/>
                </a:solidFill>
              </a:rPr>
            </a:br>
            <a:r>
              <a:rPr lang="ru-RU" sz="2000" b="0" dirty="0" smtClean="0">
                <a:solidFill>
                  <a:schemeClr val="tx1"/>
                </a:solidFill>
              </a:rPr>
              <a:t/>
            </a:r>
            <a:br>
              <a:rPr lang="ru-RU" sz="2000" b="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2019год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27984" y="3789040"/>
            <a:ext cx="3705072" cy="172819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 smtClean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6146" name="Picture 2" descr="C:\Users\user\Desktop\6396062811836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99592" y="2132856"/>
            <a:ext cx="2962275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260648"/>
            <a:ext cx="8183880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День здоровья</a:t>
            </a:r>
            <a:br>
              <a:rPr lang="ru-RU" dirty="0" smtClean="0"/>
            </a:br>
            <a:r>
              <a:rPr lang="ru-RU" dirty="0" smtClean="0"/>
              <a:t> в детском саду</a:t>
            </a:r>
            <a:endParaRPr lang="ru-RU" dirty="0"/>
          </a:p>
        </p:txBody>
      </p:sp>
      <p:pic>
        <p:nvPicPr>
          <p:cNvPr id="5122" name="Picture 2" descr="C:\Users\user\Desktop\IMG_20190313_09233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868144" y="1412776"/>
            <a:ext cx="2160240" cy="3840428"/>
          </a:xfrm>
          <a:prstGeom prst="rect">
            <a:avLst/>
          </a:prstGeom>
          <a:noFill/>
        </p:spPr>
      </p:pic>
      <p:pic>
        <p:nvPicPr>
          <p:cNvPr id="5123" name="Picture 3" descr="C:\Users\user\Desktop\IMG_20190313_09195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31840" y="1404775"/>
            <a:ext cx="2191744" cy="3896433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283968" y="5589240"/>
            <a:ext cx="30348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Давай, давай лечиться!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2996952"/>
            <a:ext cx="273630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Ай, </a:t>
            </a:r>
            <a:r>
              <a:rPr lang="ru-RU" b="1" i="1" dirty="0" err="1" smtClean="0"/>
              <a:t>яй</a:t>
            </a:r>
            <a:r>
              <a:rPr lang="ru-RU" b="1" i="1" dirty="0" smtClean="0"/>
              <a:t>, </a:t>
            </a:r>
            <a:r>
              <a:rPr lang="ru-RU" b="1" i="1" dirty="0" err="1" smtClean="0"/>
              <a:t>яй</a:t>
            </a:r>
            <a:r>
              <a:rPr lang="ru-RU" b="1" i="1" dirty="0" smtClean="0"/>
              <a:t>! </a:t>
            </a:r>
          </a:p>
          <a:p>
            <a:r>
              <a:rPr lang="ru-RU" b="1" i="1" dirty="0" smtClean="0"/>
              <a:t>У вас - ангина.</a:t>
            </a:r>
          </a:p>
          <a:p>
            <a:r>
              <a:rPr lang="ru-RU" b="1" i="1" dirty="0" smtClean="0"/>
              <a:t> Принимайте витамины. </a:t>
            </a:r>
          </a:p>
          <a:p>
            <a:r>
              <a:rPr lang="ru-RU" b="1" i="1" dirty="0" smtClean="0"/>
              <a:t> Жуйте с сахаром  лимон,</a:t>
            </a:r>
          </a:p>
          <a:p>
            <a:r>
              <a:rPr lang="ru-RU" b="1" i="1" dirty="0" smtClean="0"/>
              <a:t> Для больных полезен он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260648"/>
            <a:ext cx="8183880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День здоровья</a:t>
            </a:r>
            <a:br>
              <a:rPr lang="ru-RU" dirty="0" smtClean="0"/>
            </a:br>
            <a:r>
              <a:rPr lang="ru-RU" dirty="0" smtClean="0"/>
              <a:t> в детском саду</a:t>
            </a:r>
            <a:endParaRPr lang="ru-RU" dirty="0"/>
          </a:p>
        </p:txBody>
      </p:sp>
      <p:pic>
        <p:nvPicPr>
          <p:cNvPr id="9218" name="Picture 2" descr="C:\Users\user\Desktop\IMG_20190313_10154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75856" y="1556792"/>
            <a:ext cx="1782198" cy="3168352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283968" y="4725144"/>
            <a:ext cx="4403312" cy="100811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dirty="0" smtClean="0"/>
              <a:t>Незнайка и Буратино помогли мне познакомить детей        с аптечкой и ее содержимом</a:t>
            </a:r>
          </a:p>
          <a:p>
            <a:endParaRPr lang="ru-RU" dirty="0"/>
          </a:p>
        </p:txBody>
      </p:sp>
      <p:pic>
        <p:nvPicPr>
          <p:cNvPr id="7" name="Picture 2" descr="C:\Users\user\Desktop\IMG_20190313_10170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96136" y="1556792"/>
            <a:ext cx="1728192" cy="307234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39553" y="1556792"/>
            <a:ext cx="288032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Расскажу что  хранят в аптечке:</a:t>
            </a:r>
          </a:p>
          <a:p>
            <a:r>
              <a:rPr lang="ru-RU" b="1" i="1" dirty="0" smtClean="0"/>
              <a:t>Шприцы, таблетки, мазь, бинты.</a:t>
            </a:r>
          </a:p>
          <a:p>
            <a:r>
              <a:rPr lang="ru-RU" b="1" i="1" dirty="0" smtClean="0"/>
              <a:t>Покажу детям все инструменты,</a:t>
            </a:r>
          </a:p>
          <a:p>
            <a:r>
              <a:rPr lang="ru-RU" b="1" i="1" dirty="0" smtClean="0"/>
              <a:t>Которые для работы врачам  очень важны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260648"/>
            <a:ext cx="8183880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День здоровья</a:t>
            </a:r>
            <a:br>
              <a:rPr lang="ru-RU" dirty="0" smtClean="0"/>
            </a:br>
            <a:r>
              <a:rPr lang="ru-RU" dirty="0" smtClean="0"/>
              <a:t> в детском саду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267744" y="4797152"/>
            <a:ext cx="4392488" cy="1152128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dirty="0" smtClean="0"/>
              <a:t>Мы с моими друзьями провели  игры: «Угадай на ощупь», «Фрукты или овощи» </a:t>
            </a:r>
            <a:endParaRPr lang="ru-RU" dirty="0"/>
          </a:p>
        </p:txBody>
      </p:sp>
      <p:pic>
        <p:nvPicPr>
          <p:cNvPr id="11266" name="Picture 2" descr="C:\Users\user\Desktop\IMG_20190313_10060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79712" y="1412776"/>
            <a:ext cx="1845206" cy="3280367"/>
          </a:xfrm>
          <a:prstGeom prst="rect">
            <a:avLst/>
          </a:prstGeom>
          <a:noFill/>
        </p:spPr>
      </p:pic>
      <p:pic>
        <p:nvPicPr>
          <p:cNvPr id="5" name="Picture 3" descr="C:\Users\user\Desktop\IMG_20190313_10115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92080" y="1412776"/>
            <a:ext cx="1759697" cy="31283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260648"/>
            <a:ext cx="8183880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День здоровья</a:t>
            </a:r>
            <a:br>
              <a:rPr lang="ru-RU" dirty="0" smtClean="0"/>
            </a:br>
            <a:r>
              <a:rPr lang="ru-RU" dirty="0" smtClean="0"/>
              <a:t> в детском саду</a:t>
            </a:r>
            <a:endParaRPr lang="ru-RU" dirty="0"/>
          </a:p>
        </p:txBody>
      </p:sp>
      <p:pic>
        <p:nvPicPr>
          <p:cNvPr id="15362" name="Picture 2" descr="C:\Users\user\Desktop\IMG_20190313_10200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60032" y="2204864"/>
            <a:ext cx="3611314" cy="2274391"/>
          </a:xfrm>
          <a:prstGeom prst="rect">
            <a:avLst/>
          </a:prstGeom>
          <a:noFill/>
        </p:spPr>
      </p:pic>
      <p:pic>
        <p:nvPicPr>
          <p:cNvPr id="15363" name="Picture 3" descr="C:\Users\user\Desktop\IMG_20190313_10193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552" y="2204864"/>
            <a:ext cx="3672656" cy="226814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835696" y="4941168"/>
            <a:ext cx="45015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Провели спортивную игру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260648"/>
            <a:ext cx="8183880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День здоровья</a:t>
            </a:r>
            <a:br>
              <a:rPr lang="ru-RU" dirty="0" smtClean="0"/>
            </a:br>
            <a:r>
              <a:rPr lang="ru-RU" dirty="0" smtClean="0"/>
              <a:t> в детском саду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4008" y="4797152"/>
            <a:ext cx="3816424" cy="936104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dirty="0" smtClean="0"/>
              <a:t>Подвели итоги</a:t>
            </a:r>
          </a:p>
          <a:p>
            <a:pPr algn="ctr">
              <a:buNone/>
            </a:pPr>
            <a:r>
              <a:rPr lang="ru-RU" dirty="0" smtClean="0"/>
              <a:t> по сбору «Витаминок»</a:t>
            </a:r>
            <a:endParaRPr lang="ru-RU" dirty="0"/>
          </a:p>
        </p:txBody>
      </p:sp>
      <p:pic>
        <p:nvPicPr>
          <p:cNvPr id="12290" name="Picture 2" descr="C:\Users\user\Desktop\IMG_20190313_10210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91680" y="1556792"/>
            <a:ext cx="2309217" cy="4105275"/>
          </a:xfrm>
          <a:prstGeom prst="rect">
            <a:avLst/>
          </a:prstGeom>
          <a:noFill/>
        </p:spPr>
      </p:pic>
      <p:pic>
        <p:nvPicPr>
          <p:cNvPr id="3074" name="Picture 2" descr="C:\Users\user\Desktop\vrach1-240x30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44208" y="1484784"/>
            <a:ext cx="22860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День здоровья</a:t>
            </a:r>
            <a:br>
              <a:rPr lang="ru-RU" dirty="0" smtClean="0"/>
            </a:br>
            <a:r>
              <a:rPr lang="ru-RU" dirty="0" smtClean="0"/>
              <a:t> в детском саду</a:t>
            </a:r>
            <a:endParaRPr lang="ru-RU" dirty="0"/>
          </a:p>
        </p:txBody>
      </p:sp>
      <p:pic>
        <p:nvPicPr>
          <p:cNvPr id="10242" name="Picture 2" descr="C:\Users\user\Desktop\IMG_20190313_10220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95736" y="764704"/>
            <a:ext cx="1873588" cy="3330823"/>
          </a:xfrm>
          <a:prstGeom prst="rect">
            <a:avLst/>
          </a:prstGeom>
          <a:noFill/>
        </p:spPr>
      </p:pic>
      <p:pic>
        <p:nvPicPr>
          <p:cNvPr id="5" name="Picture 2" descr="C:\Users\user\Desktop\IMG_20190313_10231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36096" y="764704"/>
            <a:ext cx="1873499" cy="333066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043608" y="4293096"/>
            <a:ext cx="81479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Праздник закончился мыльными пузырями и подарками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332656"/>
            <a:ext cx="818388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День здоровья</a:t>
            </a:r>
            <a:br>
              <a:rPr lang="ru-RU" dirty="0" smtClean="0"/>
            </a:br>
            <a:r>
              <a:rPr lang="ru-RU" dirty="0" smtClean="0"/>
              <a:t> в детском саду</a:t>
            </a:r>
            <a:endParaRPr lang="ru-RU" dirty="0"/>
          </a:p>
        </p:txBody>
      </p:sp>
      <p:pic>
        <p:nvPicPr>
          <p:cNvPr id="14339" name="Picture 3" descr="C:\Users\user\Desktop\IMG_20190313_10233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91880" y="1916832"/>
            <a:ext cx="1741693" cy="3096344"/>
          </a:xfrm>
          <a:prstGeom prst="rect">
            <a:avLst/>
          </a:prstGeom>
          <a:noFill/>
        </p:spPr>
      </p:pic>
      <p:pic>
        <p:nvPicPr>
          <p:cNvPr id="14340" name="Picture 4" descr="C:\Users\user\Desktop\IMG_20190313_10234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652120" y="1628800"/>
            <a:ext cx="2952576" cy="166082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355976" y="5157192"/>
            <a:ext cx="44438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Подарила детям книги</a:t>
            </a:r>
          </a:p>
          <a:p>
            <a:pPr algn="ctr"/>
            <a:r>
              <a:rPr lang="ru-RU" dirty="0" smtClean="0"/>
              <a:t> «Разговор о правильном питании»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11561" y="2636912"/>
            <a:ext cx="259228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Дети многое теперь узнали,</a:t>
            </a:r>
          </a:p>
          <a:p>
            <a:r>
              <a:rPr lang="ru-RU" b="1" i="1" dirty="0" smtClean="0"/>
              <a:t> И им понятно для чего </a:t>
            </a:r>
          </a:p>
          <a:p>
            <a:r>
              <a:rPr lang="ru-RU" b="1" i="1" dirty="0" smtClean="0"/>
              <a:t>такие люди – как врачи,</a:t>
            </a:r>
          </a:p>
          <a:p>
            <a:r>
              <a:rPr lang="ru-RU" b="1" i="1" dirty="0" smtClean="0"/>
              <a:t>Всем людям в мире помогают</a:t>
            </a:r>
          </a:p>
          <a:p>
            <a:r>
              <a:rPr lang="ru-RU" b="1" i="1" dirty="0" smtClean="0"/>
              <a:t>И ценны очень и нужны!</a:t>
            </a:r>
          </a:p>
          <a:p>
            <a:endParaRPr lang="ru-RU" dirty="0"/>
          </a:p>
        </p:txBody>
      </p:sp>
      <p:pic>
        <p:nvPicPr>
          <p:cNvPr id="5122" name="Picture 2" descr="C:\Users\user\Desktop\imgpreview (1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9552" y="620688"/>
            <a:ext cx="2171700" cy="1657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4129656" cy="438912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2800" b="1" i="1" dirty="0" smtClean="0"/>
              <a:t>Врачи нужны повсюду и всегда,</a:t>
            </a:r>
          </a:p>
          <a:p>
            <a:pPr>
              <a:buNone/>
            </a:pPr>
            <a:r>
              <a:rPr lang="ru-RU" sz="2800" b="1" i="1" dirty="0" smtClean="0"/>
              <a:t> Чтоб росли здоровенькими дети.</a:t>
            </a:r>
          </a:p>
          <a:p>
            <a:pPr>
              <a:buNone/>
            </a:pPr>
            <a:r>
              <a:rPr lang="ru-RU" sz="2800" b="1" i="1" dirty="0" smtClean="0"/>
              <a:t> Врач всех внимательно осмотрит и узнает,</a:t>
            </a:r>
          </a:p>
          <a:p>
            <a:pPr>
              <a:buNone/>
            </a:pPr>
            <a:r>
              <a:rPr lang="ru-RU" sz="2800" b="1" i="1" dirty="0" smtClean="0"/>
              <a:t> Что у кого и где болит.</a:t>
            </a:r>
          </a:p>
          <a:p>
            <a:pPr>
              <a:buNone/>
            </a:pPr>
            <a:r>
              <a:rPr lang="ru-RU" sz="2800" b="1" i="1" dirty="0" smtClean="0"/>
              <a:t> Ну а затем диагноз он поставит</a:t>
            </a:r>
          </a:p>
          <a:p>
            <a:pPr>
              <a:buNone/>
            </a:pPr>
            <a:r>
              <a:rPr lang="ru-RU" sz="2800" b="1" i="1" dirty="0" smtClean="0"/>
              <a:t> И лишь потом начнет лечить.</a:t>
            </a:r>
          </a:p>
          <a:p>
            <a:pPr>
              <a:buNone/>
            </a:pPr>
            <a:r>
              <a:rPr lang="ru-RU" sz="2800" b="1" i="1" dirty="0" smtClean="0"/>
              <a:t> Врач нужен всегда, нужен везде,</a:t>
            </a:r>
          </a:p>
          <a:p>
            <a:pPr>
              <a:buNone/>
            </a:pPr>
            <a:r>
              <a:rPr lang="ru-RU" sz="2800" b="1" i="1" dirty="0" smtClean="0"/>
              <a:t> Чтобы спокойно жить на Земле</a:t>
            </a:r>
            <a:endParaRPr lang="ru-RU" sz="2800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1124744"/>
            <a:ext cx="3931920" cy="2592288"/>
          </a:xfrm>
        </p:spPr>
        <p:txBody>
          <a:bodyPr>
            <a:normAutofit fontScale="70000" lnSpcReduction="20000"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800" b="1" i="1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Мы пока еще ребята,</a:t>
            </a:r>
            <a:endParaRPr lang="ru-RU" sz="2800" b="1" i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800" b="1" i="1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Не умеем мы лечить,</a:t>
            </a:r>
            <a:endParaRPr lang="ru-RU" sz="2800" b="1" i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800" b="1" i="1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Может знаний маловато,</a:t>
            </a:r>
            <a:endParaRPr lang="ru-RU" sz="2800" b="1" i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800" b="1" i="1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Но ведь можно помечтать!</a:t>
            </a:r>
            <a:endParaRPr lang="ru-RU" sz="2800" b="1" i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800" b="1" i="1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Я врачом, наверно, буду,</a:t>
            </a:r>
            <a:endParaRPr lang="ru-RU" sz="2800" b="1" i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800" b="1" i="1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Стану я лечить людей!</a:t>
            </a:r>
            <a:endParaRPr lang="ru-RU" sz="2800" b="1" i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800" b="1" i="1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Буду ездить я </a:t>
            </a:r>
            <a:r>
              <a:rPr lang="ru-RU" sz="2800" b="1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повсюду</a:t>
            </a:r>
            <a:endParaRPr lang="ru-RU" sz="2800" b="1" i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800" b="1" i="1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И спасать больных детей!</a:t>
            </a:r>
            <a:endParaRPr lang="ru-RU" sz="2800" b="1" i="1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4098" name="Picture 2" descr="C:\Users\user\Desktop\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64088" y="3429000"/>
            <a:ext cx="2808312" cy="2340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2420888"/>
            <a:ext cx="8183880" cy="1368152"/>
          </a:xfrm>
        </p:spPr>
        <p:txBody>
          <a:bodyPr/>
          <a:lstStyle/>
          <a:p>
            <a:r>
              <a:rPr lang="ru-RU" dirty="0" smtClean="0"/>
              <a:t>Спасибо за внимание!!!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000" dirty="0"/>
          </a:p>
        </p:txBody>
      </p:sp>
      <p:pic>
        <p:nvPicPr>
          <p:cNvPr id="2051" name="Picture 3" descr="C:\Users\user\Desktop\imgpreview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584" y="836712"/>
            <a:ext cx="1685947" cy="2257965"/>
          </a:xfrm>
          <a:prstGeom prst="rect">
            <a:avLst/>
          </a:prstGeom>
          <a:noFill/>
        </p:spPr>
      </p:pic>
      <p:pic>
        <p:nvPicPr>
          <p:cNvPr id="2052" name="Picture 4" descr="C:\Users\user\Desktop\vrach1-240x30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58000" y="3789040"/>
            <a:ext cx="1767542" cy="22094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День здоровья</a:t>
            </a:r>
            <a:br>
              <a:rPr lang="ru-RU" dirty="0" smtClean="0"/>
            </a:br>
            <a:r>
              <a:rPr lang="ru-RU" dirty="0" smtClean="0"/>
              <a:t> в детском саду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/>
              <a:t>Загадка</a:t>
            </a:r>
          </a:p>
          <a:p>
            <a:pPr algn="ctr"/>
            <a:r>
              <a:rPr lang="ru-RU" dirty="0" smtClean="0"/>
              <a:t> «Кем я хочу стать?»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IMG_20190313_090323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91680" y="1484784"/>
            <a:ext cx="1944216" cy="3456385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3923928" y="1268760"/>
            <a:ext cx="4660161" cy="424847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i="1" dirty="0" smtClean="0"/>
              <a:t>На свете много профессий разных,</a:t>
            </a:r>
          </a:p>
          <a:p>
            <a:pPr>
              <a:buNone/>
            </a:pPr>
            <a:r>
              <a:rPr lang="ru-RU" b="1" i="1" dirty="0" smtClean="0"/>
              <a:t> И все они людям нужны,</a:t>
            </a:r>
          </a:p>
          <a:p>
            <a:pPr>
              <a:buNone/>
            </a:pPr>
            <a:r>
              <a:rPr lang="ru-RU" b="1" i="1" dirty="0" smtClean="0"/>
              <a:t> От самых простых и до самых важных,</a:t>
            </a:r>
          </a:p>
          <a:p>
            <a:pPr>
              <a:buNone/>
            </a:pPr>
            <a:r>
              <a:rPr lang="ru-RU" b="1" i="1" dirty="0" smtClean="0"/>
              <a:t> Все они в жизни важны.</a:t>
            </a:r>
          </a:p>
          <a:p>
            <a:pPr>
              <a:buNone/>
            </a:pPr>
            <a:r>
              <a:rPr lang="ru-RU" b="1" i="1" dirty="0" smtClean="0"/>
              <a:t> Вот, например, профессия врача.</a:t>
            </a:r>
          </a:p>
          <a:p>
            <a:pPr>
              <a:buNone/>
            </a:pPr>
            <a:endParaRPr lang="ru-RU" b="1" i="1" dirty="0" smtClean="0"/>
          </a:p>
          <a:p>
            <a:pPr>
              <a:buNone/>
            </a:pPr>
            <a:r>
              <a:rPr lang="ru-RU" b="1" i="1" dirty="0" smtClean="0"/>
              <a:t> Я целый день мечтаю.</a:t>
            </a:r>
          </a:p>
          <a:p>
            <a:pPr>
              <a:buNone/>
            </a:pPr>
            <a:r>
              <a:rPr lang="ru-RU" b="1" i="1" dirty="0" smtClean="0"/>
              <a:t>И знаете о чём?</a:t>
            </a:r>
          </a:p>
          <a:p>
            <a:pPr>
              <a:buNone/>
            </a:pPr>
            <a:r>
              <a:rPr lang="ru-RU" b="1" i="1" dirty="0" smtClean="0"/>
              <a:t>Что вырасту и буду,</a:t>
            </a:r>
          </a:p>
          <a:p>
            <a:pPr>
              <a:buNone/>
            </a:pPr>
            <a:r>
              <a:rPr lang="ru-RU" b="1" i="1" dirty="0" smtClean="0"/>
              <a:t>Наверно, я врачом.</a:t>
            </a:r>
          </a:p>
          <a:p>
            <a:pPr>
              <a:buNone/>
            </a:pPr>
            <a:endParaRPr lang="ru-RU" b="1" i="1" dirty="0" smtClean="0"/>
          </a:p>
          <a:p>
            <a:pPr>
              <a:buNone/>
            </a:pPr>
            <a:endParaRPr lang="ru-RU" b="1" i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260648"/>
            <a:ext cx="8183880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День здоровья</a:t>
            </a:r>
            <a:br>
              <a:rPr lang="ru-RU" dirty="0" smtClean="0"/>
            </a:br>
            <a:r>
              <a:rPr lang="ru-RU" dirty="0" smtClean="0"/>
              <a:t> в детском саду</a:t>
            </a:r>
            <a:endParaRPr lang="ru-RU" dirty="0"/>
          </a:p>
        </p:txBody>
      </p:sp>
      <p:pic>
        <p:nvPicPr>
          <p:cNvPr id="18434" name="Picture 2" descr="C:\Users\user\Desktop\IMG_20190313_11131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19872" y="2492896"/>
            <a:ext cx="1822089" cy="3239269"/>
          </a:xfrm>
          <a:prstGeom prst="rect">
            <a:avLst/>
          </a:prstGeom>
          <a:noFill/>
        </p:spPr>
      </p:pic>
      <p:pic>
        <p:nvPicPr>
          <p:cNvPr id="1026" name="Picture 2" descr="C:\Users\user\Desktop\IMG_20190313_11121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56176" y="2420888"/>
            <a:ext cx="1944677" cy="345720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39552" y="1700808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Утро начинается           </a:t>
            </a:r>
          </a:p>
          <a:p>
            <a:pPr algn="ctr"/>
            <a:r>
              <a:rPr lang="ru-RU" dirty="0" smtClean="0"/>
              <a:t> в приемной детского сада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211960" y="1628800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Веду беседу о профилактике  гриппа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95536" y="2708921"/>
            <a:ext cx="31683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Детский доктор- это подвиг,</a:t>
            </a:r>
          </a:p>
          <a:p>
            <a:r>
              <a:rPr lang="ru-RU" b="1" dirty="0" smtClean="0"/>
              <a:t>И призвание души.</a:t>
            </a:r>
          </a:p>
          <a:p>
            <a:r>
              <a:rPr lang="ru-RU" b="1" dirty="0" smtClean="0"/>
              <a:t>Любят вас и ценят очень</a:t>
            </a:r>
          </a:p>
          <a:p>
            <a:r>
              <a:rPr lang="ru-RU" b="1" dirty="0" smtClean="0"/>
              <a:t>Взрослые и малыши.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День здоровья</a:t>
            </a:r>
            <a:br>
              <a:rPr lang="ru-RU" dirty="0" smtClean="0"/>
            </a:br>
            <a:r>
              <a:rPr lang="ru-RU" dirty="0" smtClean="0"/>
              <a:t> в детском саду</a:t>
            </a:r>
            <a:endParaRPr lang="ru-RU" dirty="0"/>
          </a:p>
        </p:txBody>
      </p:sp>
      <p:pic>
        <p:nvPicPr>
          <p:cNvPr id="7170" name="Picture 2" descr="C:\Users\user\Desktop\IMG_20190313_09152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584" y="1412776"/>
            <a:ext cx="1957909" cy="3480728"/>
          </a:xfrm>
          <a:prstGeom prst="rect">
            <a:avLst/>
          </a:prstGeom>
          <a:noFill/>
        </p:spPr>
      </p:pic>
      <p:pic>
        <p:nvPicPr>
          <p:cNvPr id="7171" name="Picture 3" descr="C:\Users\user\Desktop\IMG_20190313_09162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31840" y="1412776"/>
            <a:ext cx="1965374" cy="349399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99592" y="836712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Читаю стихи о режиме дня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364089" y="1628800"/>
            <a:ext cx="345638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Как закаляться всем полезно,</a:t>
            </a:r>
          </a:p>
          <a:p>
            <a:r>
              <a:rPr lang="ru-RU" b="1" i="1" dirty="0" smtClean="0"/>
              <a:t>Зарядку делать по утрам.</a:t>
            </a:r>
          </a:p>
          <a:p>
            <a:r>
              <a:rPr lang="ru-RU" b="1" i="1" dirty="0" smtClean="0"/>
              <a:t>И есть здоровые продукты - </a:t>
            </a:r>
          </a:p>
          <a:p>
            <a:r>
              <a:rPr lang="ru-RU" b="1" i="1" dirty="0" smtClean="0"/>
              <a:t>Прививаться, когда это нужно нам!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332656"/>
            <a:ext cx="8183880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День здоровья</a:t>
            </a:r>
            <a:br>
              <a:rPr lang="ru-RU" dirty="0" smtClean="0"/>
            </a:br>
            <a:r>
              <a:rPr lang="ru-RU" dirty="0" smtClean="0"/>
              <a:t> в детском саду</a:t>
            </a:r>
            <a:endParaRPr lang="ru-RU" dirty="0"/>
          </a:p>
        </p:txBody>
      </p:sp>
      <p:pic>
        <p:nvPicPr>
          <p:cNvPr id="2053" name="Picture 5" descr="C:\Users\user\Desktop\IMG_20190313_09175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1484784"/>
            <a:ext cx="2105620" cy="3743325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835696" y="5362767"/>
            <a:ext cx="4752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dirty="0" smtClean="0"/>
              <a:t>Провожу утреннюю зарядку с детьми</a:t>
            </a:r>
          </a:p>
          <a:p>
            <a:endParaRPr lang="ru-RU" dirty="0"/>
          </a:p>
        </p:txBody>
      </p:sp>
      <p:pic>
        <p:nvPicPr>
          <p:cNvPr id="2054" name="Picture 6" descr="C:\Users\user\Desktop\IMG_20190313_09175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16216" y="1556792"/>
            <a:ext cx="2106695" cy="374523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131840" y="2564904"/>
            <a:ext cx="31683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Вдох глубокий,</a:t>
            </a:r>
          </a:p>
          <a:p>
            <a:r>
              <a:rPr lang="ru-RU" b="1" dirty="0" smtClean="0"/>
              <a:t>руки шире,</a:t>
            </a:r>
          </a:p>
          <a:p>
            <a:r>
              <a:rPr lang="ru-RU" b="1" dirty="0" smtClean="0"/>
              <a:t>не спешите, </a:t>
            </a:r>
          </a:p>
          <a:p>
            <a:r>
              <a:rPr lang="ru-RU" b="1" dirty="0" smtClean="0"/>
              <a:t>три, четыре.</a:t>
            </a:r>
          </a:p>
          <a:p>
            <a:r>
              <a:rPr lang="ru-RU" b="1" dirty="0" smtClean="0"/>
              <a:t>Бодрость духа,</a:t>
            </a:r>
          </a:p>
          <a:p>
            <a:r>
              <a:rPr lang="ru-RU" b="1" dirty="0" smtClean="0"/>
              <a:t> грация и пластика…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День здоровья</a:t>
            </a:r>
            <a:br>
              <a:rPr lang="ru-RU" dirty="0" smtClean="0"/>
            </a:br>
            <a:r>
              <a:rPr lang="ru-RU" dirty="0" smtClean="0"/>
              <a:t> в детском саду</a:t>
            </a:r>
            <a:endParaRPr lang="ru-RU" dirty="0"/>
          </a:p>
        </p:txBody>
      </p:sp>
      <p:pic>
        <p:nvPicPr>
          <p:cNvPr id="4098" name="Picture 2" descr="C:\Users\user\Desktop\IMG_20190313_09035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1412776"/>
            <a:ext cx="1951310" cy="3468995"/>
          </a:xfrm>
          <a:prstGeom prst="rect">
            <a:avLst/>
          </a:prstGeom>
          <a:noFill/>
        </p:spPr>
      </p:pic>
      <p:pic>
        <p:nvPicPr>
          <p:cNvPr id="4099" name="Picture 3" descr="C:\Users\user\Desktop\IMG_20190313_09041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16216" y="1484784"/>
            <a:ext cx="1943844" cy="3455723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627784" y="980728"/>
            <a:ext cx="403244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b="1" dirty="0" smtClean="0"/>
              <a:t>Детский доктор утром рано</a:t>
            </a:r>
          </a:p>
          <a:p>
            <a:r>
              <a:rPr lang="ru-RU" b="1" dirty="0" smtClean="0"/>
              <a:t>Надевает свой халат,</a:t>
            </a:r>
          </a:p>
          <a:p>
            <a:r>
              <a:rPr lang="ru-RU" b="1" dirty="0" smtClean="0"/>
              <a:t>Руки моет он под краном,</a:t>
            </a:r>
          </a:p>
          <a:p>
            <a:r>
              <a:rPr lang="ru-RU" b="1" dirty="0" smtClean="0"/>
              <a:t>В кабинет завёт ребят.</a:t>
            </a:r>
          </a:p>
          <a:p>
            <a:endParaRPr lang="ru-RU" dirty="0" smtClean="0"/>
          </a:p>
          <a:p>
            <a:r>
              <a:rPr lang="ru-RU" dirty="0" smtClean="0"/>
              <a:t>-Надо, надо умываться</a:t>
            </a:r>
          </a:p>
          <a:p>
            <a:r>
              <a:rPr lang="ru-RU" dirty="0" smtClean="0"/>
              <a:t>По утрам и вечерам, </a:t>
            </a:r>
          </a:p>
          <a:p>
            <a:r>
              <a:rPr lang="ru-RU" dirty="0" smtClean="0"/>
              <a:t>А нечистым </a:t>
            </a:r>
          </a:p>
          <a:p>
            <a:r>
              <a:rPr lang="ru-RU" dirty="0" smtClean="0"/>
              <a:t>Трубочистам- </a:t>
            </a:r>
          </a:p>
          <a:p>
            <a:r>
              <a:rPr lang="ru-RU" dirty="0" smtClean="0"/>
              <a:t>Стыд и срам!</a:t>
            </a:r>
          </a:p>
          <a:p>
            <a:r>
              <a:rPr lang="ru-RU" dirty="0" smtClean="0"/>
              <a:t>Стыд и срам!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260648"/>
            <a:ext cx="8183880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День здоровья</a:t>
            </a:r>
            <a:br>
              <a:rPr lang="ru-RU" dirty="0" smtClean="0"/>
            </a:br>
            <a:r>
              <a:rPr lang="ru-RU" dirty="0" smtClean="0"/>
              <a:t> в детском саду</a:t>
            </a:r>
            <a:endParaRPr lang="ru-RU" dirty="0"/>
          </a:p>
        </p:txBody>
      </p:sp>
      <p:pic>
        <p:nvPicPr>
          <p:cNvPr id="3075" name="Picture 3" descr="C:\Users\user\Desktop\IMG_20190313_09053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96136" y="2276872"/>
            <a:ext cx="1800200" cy="320035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220072" y="1484784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Провожу беседу </a:t>
            </a:r>
          </a:p>
          <a:p>
            <a:pPr algn="ctr"/>
            <a:r>
              <a:rPr lang="ru-RU" dirty="0" smtClean="0"/>
              <a:t> о правильном питании</a:t>
            </a:r>
            <a:endParaRPr lang="ru-RU" dirty="0"/>
          </a:p>
        </p:txBody>
      </p:sp>
      <p:pic>
        <p:nvPicPr>
          <p:cNvPr id="3078" name="Picture 6" descr="C:\Users\user\Desktop\IMG_20190313_09071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19672" y="2276872"/>
            <a:ext cx="1877169" cy="3337189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755576" y="1844824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 у нас в саду каша, а у вас?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День здоровья</a:t>
            </a:r>
            <a:br>
              <a:rPr lang="ru-RU" dirty="0" smtClean="0"/>
            </a:br>
            <a:r>
              <a:rPr lang="ru-RU" dirty="0" smtClean="0"/>
              <a:t> в детском саду</a:t>
            </a:r>
            <a:endParaRPr lang="ru-RU" dirty="0"/>
          </a:p>
        </p:txBody>
      </p:sp>
      <p:pic>
        <p:nvPicPr>
          <p:cNvPr id="6146" name="Picture 2" descr="C:\Users\user\Desktop\IMG_20190313_09214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55976" y="692696"/>
            <a:ext cx="1708283" cy="3036948"/>
          </a:xfrm>
          <a:prstGeom prst="rect">
            <a:avLst/>
          </a:prstGeom>
          <a:noFill/>
        </p:spPr>
      </p:pic>
      <p:pic>
        <p:nvPicPr>
          <p:cNvPr id="6147" name="Picture 3" descr="C:\Users\user\Desktop\IMG_20190313_09230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88224" y="764704"/>
            <a:ext cx="1691816" cy="300767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11560" y="1124744"/>
            <a:ext cx="374441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Моя мечта быть детским </a:t>
            </a:r>
          </a:p>
          <a:p>
            <a:r>
              <a:rPr lang="ru-RU" dirty="0" smtClean="0"/>
              <a:t>врачом – педиатром. </a:t>
            </a:r>
          </a:p>
          <a:p>
            <a:r>
              <a:rPr lang="ru-RU" dirty="0" smtClean="0"/>
              <a:t>В садике я осуществила свою мечту и побывала в роли врача.</a:t>
            </a:r>
          </a:p>
          <a:p>
            <a:r>
              <a:rPr lang="ru-RU" dirty="0" smtClean="0"/>
              <a:t> Моими больными были не только куклы и плюшевый мишка, но и дети детского сада «Солнышко»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660233" y="4293096"/>
            <a:ext cx="28803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Заходите  в кабинет!</a:t>
            </a:r>
          </a:p>
          <a:p>
            <a:r>
              <a:rPr lang="ru-RU" b="1" i="1" dirty="0" smtClean="0"/>
              <a:t> Как зовут вас? Сколько лет? 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411760" y="3933056"/>
            <a:ext cx="43924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Ну, а вы, что побледнели?</a:t>
            </a:r>
          </a:p>
          <a:p>
            <a:r>
              <a:rPr lang="ru-RU" b="1" i="1" dirty="0" smtClean="0"/>
              <a:t> Видно сильно заболели.</a:t>
            </a:r>
          </a:p>
          <a:p>
            <a:r>
              <a:rPr lang="ru-RU" b="1" i="1" dirty="0" smtClean="0"/>
              <a:t> Срочно сделаем укол,</a:t>
            </a:r>
          </a:p>
          <a:p>
            <a:r>
              <a:rPr lang="ru-RU" b="1" i="1" dirty="0" smtClean="0"/>
              <a:t> И  дадим вам  валидол.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013176"/>
            <a:ext cx="8183880" cy="102397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День здоровья</a:t>
            </a:r>
            <a:br>
              <a:rPr lang="ru-RU" sz="3200" dirty="0" smtClean="0"/>
            </a:br>
            <a:r>
              <a:rPr lang="ru-RU" sz="3200" dirty="0" smtClean="0"/>
              <a:t> в детском саду</a:t>
            </a:r>
            <a:endParaRPr lang="ru-RU" sz="3200" dirty="0"/>
          </a:p>
        </p:txBody>
      </p:sp>
      <p:pic>
        <p:nvPicPr>
          <p:cNvPr id="8194" name="Picture 2" descr="C:\Users\user\Desktop\IMG_20190313_09210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779912" y="1556792"/>
            <a:ext cx="1891615" cy="3362871"/>
          </a:xfrm>
          <a:prstGeom prst="rect">
            <a:avLst/>
          </a:prstGeom>
          <a:noFill/>
        </p:spPr>
      </p:pic>
      <p:pic>
        <p:nvPicPr>
          <p:cNvPr id="8195" name="Picture 3" descr="C:\Users\user\Desktop\IMG_20190313_09241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26407" y="1588133"/>
            <a:ext cx="1873985" cy="333152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43608" y="836712"/>
            <a:ext cx="5688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Дети придумывали разные болезни,</a:t>
            </a:r>
          </a:p>
          <a:p>
            <a:r>
              <a:rPr lang="ru-RU" dirty="0" smtClean="0"/>
              <a:t> а я лечила их и выписывала им рецепты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2708920"/>
            <a:ext cx="28803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Открывается больница. </a:t>
            </a:r>
          </a:p>
          <a:p>
            <a:r>
              <a:rPr lang="ru-RU" b="1" i="1" dirty="0" smtClean="0"/>
              <a:t> Приходите к нам лечиться!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171</TotalTime>
  <Words>580</Words>
  <Application>Microsoft Office PowerPoint</Application>
  <PresentationFormat>Экран (4:3)</PresentationFormat>
  <Paragraphs>121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Аспект</vt:lpstr>
      <vt:lpstr>День здоровья в детском саду       2019год  </vt:lpstr>
      <vt:lpstr>День здоровья  в детском саду</vt:lpstr>
      <vt:lpstr>День здоровья  в детском саду</vt:lpstr>
      <vt:lpstr>День здоровья  в детском саду</vt:lpstr>
      <vt:lpstr>День здоровья  в детском саду</vt:lpstr>
      <vt:lpstr>День здоровья  в детском саду</vt:lpstr>
      <vt:lpstr>День здоровья  в детском саду</vt:lpstr>
      <vt:lpstr>День здоровья  в детском саду</vt:lpstr>
      <vt:lpstr>День здоровья  в детском саду</vt:lpstr>
      <vt:lpstr>День здоровья  в детском саду</vt:lpstr>
      <vt:lpstr>День здоровья  в детском саду</vt:lpstr>
      <vt:lpstr>День здоровья  в детском саду</vt:lpstr>
      <vt:lpstr>День здоровья  в детском саду</vt:lpstr>
      <vt:lpstr>День здоровья  в детском саду</vt:lpstr>
      <vt:lpstr>День здоровья  в детском саду</vt:lpstr>
      <vt:lpstr>День здоровья  в детском саду</vt:lpstr>
      <vt:lpstr>Слайд 17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будущая профессия  Выполнил а: ученица 3 класса  Мамедова Марина ГБОУ ООШ с.Старая Ивановка Руководитель: учитель Андреева  Лидия Александровна 2019год</dc:title>
  <dc:creator>Данилова Н.В.</dc:creator>
  <cp:lastModifiedBy>user</cp:lastModifiedBy>
  <cp:revision>45</cp:revision>
  <dcterms:created xsi:type="dcterms:W3CDTF">2019-03-13T04:02:46Z</dcterms:created>
  <dcterms:modified xsi:type="dcterms:W3CDTF">2020-01-07T16:24:45Z</dcterms:modified>
</cp:coreProperties>
</file>