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76" r:id="rId3"/>
    <p:sldId id="266" r:id="rId4"/>
    <p:sldId id="275" r:id="rId5"/>
    <p:sldId id="274" r:id="rId6"/>
    <p:sldId id="273" r:id="rId7"/>
    <p:sldId id="272" r:id="rId8"/>
    <p:sldId id="271" r:id="rId9"/>
    <p:sldId id="270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2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2" descr="C:\Users\user\Desktop\cfae3f6c309d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57578" y="0"/>
            <a:ext cx="965915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988840"/>
            <a:ext cx="8640960" cy="1944216"/>
          </a:xfrm>
        </p:spPr>
        <p:txBody>
          <a:bodyPr>
            <a:noAutofit/>
          </a:bodyPr>
          <a:lstStyle/>
          <a:p>
            <a:pPr algn="ctr"/>
            <a:r>
              <a:rPr lang="ru-RU" sz="36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Презентация на тему:</a:t>
            </a:r>
            <a:br>
              <a:rPr lang="ru-RU" sz="36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Дидактические материалы в ДОУ</a:t>
            </a:r>
            <a:br>
              <a:rPr lang="ru-RU" sz="36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800" i="1" dirty="0" err="1" smtClean="0">
                <a:latin typeface="Times New Roman" pitchFamily="18" charset="0"/>
                <a:cs typeface="Times New Roman" pitchFamily="18" charset="0"/>
              </a:rPr>
              <a:t>Лэтбуки</a:t>
            </a:r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4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260648"/>
            <a:ext cx="8640960" cy="1008112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/>
              <a:t>Структурное подразделение «Детский сад «Солнышко»   </a:t>
            </a:r>
          </a:p>
          <a:p>
            <a:pPr algn="ctr"/>
            <a:r>
              <a:rPr lang="ru-RU" sz="1800" b="1" dirty="0" smtClean="0"/>
              <a:t> ГБОУ ООШ с.Старая Ивановка</a:t>
            </a:r>
          </a:p>
          <a:p>
            <a:pPr algn="ctr"/>
            <a:r>
              <a:rPr lang="ru-RU" sz="1800" b="1" dirty="0" smtClean="0"/>
              <a:t>муниципального района </a:t>
            </a:r>
            <a:r>
              <a:rPr lang="ru-RU" sz="1800" b="1" dirty="0" err="1" smtClean="0"/>
              <a:t>Кошкинский</a:t>
            </a:r>
            <a:r>
              <a:rPr lang="ru-RU" sz="1800" b="1" dirty="0" smtClean="0"/>
              <a:t> Самарской области</a:t>
            </a:r>
          </a:p>
          <a:p>
            <a:pPr algn="ctr"/>
            <a:endParaRPr lang="ru-RU" dirty="0" smtClean="0"/>
          </a:p>
          <a:p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4684061" y="4077072"/>
            <a:ext cx="412632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endParaRPr lang="ru-RU" sz="24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400" b="1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b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воспитатель</a:t>
            </a:r>
          </a:p>
          <a:p>
            <a:pPr algn="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Данилова Нина Викторовна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95936" y="6237312"/>
            <a:ext cx="1675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Октябрь, 2019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user\Desktop\cfae3f6c309d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57578" y="0"/>
            <a:ext cx="9659156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2291" name="Picture 3" descr="C:\Users\user\Desktop\136___02\IMG_637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44366" y="3284984"/>
            <a:ext cx="2679762" cy="3573016"/>
          </a:xfrm>
          <a:prstGeom prst="rect">
            <a:avLst/>
          </a:prstGeom>
          <a:ln w="3810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292" name="Picture 4" descr="C:\Users\user\Desktop\136___02\IMG_638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3305605"/>
            <a:ext cx="2664296" cy="3552395"/>
          </a:xfrm>
          <a:prstGeom prst="rect">
            <a:avLst/>
          </a:prstGeom>
          <a:ln w="3810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293" name="Picture 5" descr="C:\Users\user\Desktop\136___02\IMG_638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940152" y="3284984"/>
            <a:ext cx="2677142" cy="3573016"/>
          </a:xfrm>
          <a:prstGeom prst="rect">
            <a:avLst/>
          </a:prstGeom>
          <a:ln w="3810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294" name="Picture 6" descr="C:\Users\user\Desktop\136___02\IMG_6383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932040" y="764704"/>
            <a:ext cx="2931790" cy="2808312"/>
          </a:xfrm>
          <a:prstGeom prst="rect">
            <a:avLst/>
          </a:prstGeom>
          <a:ln w="3810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290" name="Picture 2" descr="C:\Users\user\Desktop\136___02\IMG_6378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835696" y="764704"/>
            <a:ext cx="2880320" cy="2739817"/>
          </a:xfrm>
          <a:prstGeom prst="rect">
            <a:avLst/>
          </a:prstGeom>
          <a:ln w="3810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0"/>
            <a:ext cx="4608512" cy="922114"/>
          </a:xfr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Лэпбук</a:t>
            </a: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«Рыбы»</a:t>
            </a:r>
            <a:endParaRPr lang="ru-RU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cfae3f6c309d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57578" y="0"/>
            <a:ext cx="965915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11200" dirty="0" smtClean="0"/>
              <a:t>    Использование  игровой технологи «</a:t>
            </a:r>
            <a:r>
              <a:rPr lang="ru-RU" sz="11200" dirty="0" err="1" smtClean="0"/>
              <a:t>лэтбук</a:t>
            </a:r>
            <a:r>
              <a:rPr lang="ru-RU" sz="11200" dirty="0" smtClean="0"/>
              <a:t>» является успешным шагом на пути внедрения ФГОС ДО. Ведь она позволяет нам использовать инновационные методы и формы работы, и реализовывать основные принципы: быть открытыми для семьи, сотрудничать с родителями в воспитании детей, создавать единую развивающую среду, обеспечивать одинаковые подходы к развитию ребенка в семье и детском саду.</a:t>
            </a:r>
          </a:p>
          <a:p>
            <a:pPr algn="ctr">
              <a:buNone/>
            </a:pPr>
            <a:endParaRPr lang="ru-RU" sz="11200" dirty="0" smtClean="0"/>
          </a:p>
          <a:p>
            <a:pPr algn="ctr">
              <a:buNone/>
            </a:pPr>
            <a:r>
              <a:rPr lang="ru-RU" sz="8800" dirty="0" smtClean="0"/>
              <a:t>Спасибо за внимание!!!</a:t>
            </a:r>
            <a:endParaRPr lang="ru-RU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esktop\cfae3f6c309d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57578" y="0"/>
            <a:ext cx="965915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</a:t>
            </a:r>
            <a:r>
              <a:rPr lang="ru-RU" dirty="0" err="1" smtClean="0"/>
              <a:t>лэтбук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В дословном переводе («</a:t>
            </a:r>
            <a:r>
              <a:rPr lang="ru-RU" dirty="0" err="1" smtClean="0"/>
              <a:t>лэп</a:t>
            </a:r>
            <a:r>
              <a:rPr lang="ru-RU" dirty="0" smtClean="0"/>
              <a:t>» — колено, «бук» — книга) </a:t>
            </a:r>
            <a:r>
              <a:rPr lang="ru-RU" dirty="0" err="1" smtClean="0"/>
              <a:t>лэпбук</a:t>
            </a:r>
            <a:r>
              <a:rPr lang="ru-RU" dirty="0" smtClean="0"/>
              <a:t> обозначает «наколенная книга». Это самодельная книжка-раскладушка или папка, которая состоит из множества наклеенных картинок, карманчиков, вкладок, объемных аппликаций, открывающихся дверок и окошек.</a:t>
            </a:r>
            <a:br>
              <a:rPr lang="ru-RU" dirty="0" smtClean="0"/>
            </a:b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user\Desktop\cfae3f6c309d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57578" y="0"/>
            <a:ext cx="9659156" cy="6858000"/>
          </a:xfrm>
          <a:prstGeom prst="rect">
            <a:avLst/>
          </a:prstGeom>
          <a:noFill/>
        </p:spPr>
      </p:pic>
      <p:pic>
        <p:nvPicPr>
          <p:cNvPr id="10244" name="Picture 4" descr="C:\Users\user\Desktop\136___02\IMG_636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15616" y="1700808"/>
            <a:ext cx="7056784" cy="4545947"/>
          </a:xfrm>
          <a:prstGeom prst="rect">
            <a:avLst/>
          </a:prstGeom>
          <a:ln w="38100" cap="sq">
            <a:solidFill>
              <a:schemeClr val="tx2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211144" cy="1143000"/>
          </a:xfrm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Мои </a:t>
            </a:r>
            <a:r>
              <a:rPr lang="ru-RU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лэпбуки</a:t>
            </a: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по темам недели</a:t>
            </a:r>
            <a:endParaRPr lang="ru-RU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user\Desktop\cfae3f6c309d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57578" y="0"/>
            <a:ext cx="965915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Лэпбук</a:t>
            </a: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«Во саду ли, в огороде»</a:t>
            </a:r>
            <a:endParaRPr lang="ru-RU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C:\Users\user\Desktop\136___02\IMG_634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1916832"/>
            <a:ext cx="2520280" cy="3456384"/>
          </a:xfrm>
          <a:prstGeom prst="rect">
            <a:avLst/>
          </a:prstGeom>
          <a:ln w="38100" cap="sq">
            <a:solidFill>
              <a:schemeClr val="tx2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8435" name="Picture 3" descr="C:\Users\user\Desktop\136___02\IMG_634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07904" y="1916832"/>
            <a:ext cx="4896544" cy="3474966"/>
          </a:xfrm>
          <a:prstGeom prst="rect">
            <a:avLst/>
          </a:prstGeom>
          <a:ln w="38100" cap="sq">
            <a:solidFill>
              <a:schemeClr val="tx2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user\Desktop\cfae3f6c309d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57578" y="0"/>
            <a:ext cx="965915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36104"/>
          </a:xfrm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Лэпбук</a:t>
            </a: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«Домашние животные»</a:t>
            </a:r>
            <a:endParaRPr lang="ru-RU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7410" name="Picture 2" descr="C:\Users\user\Desktop\136___02\IMG_636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12160" y="3140968"/>
            <a:ext cx="2733768" cy="37170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411" name="Picture 3" descr="C:\Users\user\Desktop\136___02\IMG_636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03848" y="3140968"/>
            <a:ext cx="2787774" cy="37170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412" name="Picture 4" descr="C:\Users\user\Desktop\136___02\IMG_636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5536" y="3140968"/>
            <a:ext cx="2787774" cy="371703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413" name="Picture 5" descr="C:\Users\user\Desktop\136___02\IMG_6339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123728" y="980728"/>
            <a:ext cx="2664296" cy="26401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user\Desktop\cfae3f6c309d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57578" y="0"/>
            <a:ext cx="965915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88640"/>
            <a:ext cx="6696744" cy="792088"/>
          </a:xfrm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Лэпбук</a:t>
            </a: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«Животные леса»</a:t>
            </a:r>
            <a:endParaRPr lang="ru-RU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6387" name="Picture 3" descr="C:\Users\user\Desktop\136___02\IMG_636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64238" y="3284984"/>
            <a:ext cx="2679762" cy="3573016"/>
          </a:xfrm>
          <a:prstGeom prst="rect">
            <a:avLst/>
          </a:prstGeom>
          <a:ln w="38100" cap="sq">
            <a:solidFill>
              <a:schemeClr val="tx2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388" name="Picture 4" descr="C:\Users\user\Desktop\136___02\IMG_636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03848" y="3305605"/>
            <a:ext cx="2664296" cy="3552395"/>
          </a:xfrm>
          <a:prstGeom prst="rect">
            <a:avLst/>
          </a:prstGeom>
          <a:ln w="38100" cap="sq">
            <a:solidFill>
              <a:schemeClr val="tx2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389" name="Picture 5" descr="C:\Users\user\Desktop\136___02\IMG_636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3305606"/>
            <a:ext cx="2664296" cy="3552394"/>
          </a:xfrm>
          <a:prstGeom prst="rect">
            <a:avLst/>
          </a:prstGeom>
          <a:ln w="38100" cap="sq">
            <a:solidFill>
              <a:schemeClr val="tx2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391" name="Picture 7" descr="C:\Users\user\Desktop\136___02\IMG_634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691680" y="1124744"/>
            <a:ext cx="2520280" cy="2551517"/>
          </a:xfrm>
          <a:prstGeom prst="rect">
            <a:avLst/>
          </a:prstGeom>
          <a:ln w="38100" cap="sq">
            <a:solidFill>
              <a:schemeClr val="tx2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386" name="Picture 2" descr="C:\Users\user\Desktop\136___02\IMG_6369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860032" y="1196752"/>
            <a:ext cx="2409732" cy="2520280"/>
          </a:xfrm>
          <a:prstGeom prst="rect">
            <a:avLst/>
          </a:prstGeom>
          <a:ln w="38100" cap="sq">
            <a:solidFill>
              <a:schemeClr val="tx2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user\Desktop\cfae3f6c309d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57578" y="0"/>
            <a:ext cx="965915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60648"/>
            <a:ext cx="5472608" cy="864096"/>
          </a:xfrm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Лэпбук</a:t>
            </a: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«Африка»</a:t>
            </a:r>
            <a:endParaRPr lang="ru-RU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15364" name="Picture 4" descr="C:\Users\user\Desktop\136___02\IMG_637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75656" y="1268760"/>
            <a:ext cx="3275855" cy="2456891"/>
          </a:xfrm>
          <a:prstGeom prst="rect">
            <a:avLst/>
          </a:prstGeom>
          <a:ln w="3810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365" name="Picture 5" descr="C:\Users\user\Desktop\136___02\IMG_634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1560" y="3717032"/>
            <a:ext cx="7536160" cy="2952328"/>
          </a:xfrm>
          <a:prstGeom prst="rect">
            <a:avLst/>
          </a:prstGeom>
          <a:ln w="3810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user\Desktop\cfae3f6c309d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57578" y="0"/>
            <a:ext cx="965915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64096"/>
          </a:xfr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Лэпбук</a:t>
            </a: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«Арктика и </a:t>
            </a:r>
            <a:r>
              <a:rPr lang="ru-RU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Антаркика</a:t>
            </a: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»</a:t>
            </a:r>
            <a:endParaRPr lang="ru-RU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4338" name="Picture 2" descr="C:\Users\user\Desktop\136___02\IMG_637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6" y="2996952"/>
            <a:ext cx="4427984" cy="3573016"/>
          </a:xfrm>
          <a:prstGeom prst="rect">
            <a:avLst/>
          </a:prstGeom>
          <a:ln w="3810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339" name="Picture 3" descr="C:\Users\user\Desktop\136___02\IMG_637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2996952"/>
            <a:ext cx="4716016" cy="3537012"/>
          </a:xfrm>
          <a:prstGeom prst="rect">
            <a:avLst/>
          </a:prstGeom>
          <a:ln w="3810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340" name="Picture 4" descr="C:\Users\user\Desktop\136___02\IMG_634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051720" y="1124744"/>
            <a:ext cx="1944216" cy="2592288"/>
          </a:xfrm>
          <a:prstGeom prst="rect">
            <a:avLst/>
          </a:prstGeom>
          <a:ln w="3810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user\Desktop\cfae3f6c309dt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57578" y="0"/>
            <a:ext cx="965915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260648"/>
            <a:ext cx="5328592" cy="936104"/>
          </a:xfr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Лэпбук</a:t>
            </a:r>
            <a:r>
              <a:rPr lang="ru-RU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«Космос»</a:t>
            </a:r>
            <a:endParaRPr lang="ru-RU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3317" name="Picture 5" descr="C:\Users\user\Desktop\136___02\IMG_635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3746971"/>
            <a:ext cx="7776864" cy="3111029"/>
          </a:xfrm>
          <a:prstGeom prst="rect">
            <a:avLst/>
          </a:prstGeom>
          <a:ln w="3810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3314" name="Picture 2" descr="C:\Users\user\Desktop\136___02\IMG_637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03648" y="1340768"/>
            <a:ext cx="3528392" cy="2646294"/>
          </a:xfrm>
          <a:prstGeom prst="rect">
            <a:avLst/>
          </a:prstGeom>
          <a:ln w="38100" cap="sq">
            <a:solidFill>
              <a:schemeClr val="tx2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</TotalTime>
  <Words>133</Words>
  <Application>Microsoft Office PowerPoint</Application>
  <PresentationFormat>Экран (4:3)</PresentationFormat>
  <Paragraphs>32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на тему: Дидактические материалы в ДОУ «Лэтбуки»</vt:lpstr>
      <vt:lpstr>Что такое лэтбук?</vt:lpstr>
      <vt:lpstr>Мои лэпбуки по темам недели</vt:lpstr>
      <vt:lpstr>Лэпбук «Во саду ли, в огороде»</vt:lpstr>
      <vt:lpstr>Лэпбук «Домашние животные»</vt:lpstr>
      <vt:lpstr>Лэпбук «Животные леса»</vt:lpstr>
      <vt:lpstr>Лэпбук «Африка»</vt:lpstr>
      <vt:lpstr>Лэпбук «Арктика и Антаркика»</vt:lpstr>
      <vt:lpstr>Лэпбук «Космос»</vt:lpstr>
      <vt:lpstr>Лэпбук «Рыбы»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Добро пожаловать!                                               Вас приветствует структурное подразделение</dc:title>
  <dc:creator>Данилова Н.В.</dc:creator>
  <cp:lastModifiedBy>user</cp:lastModifiedBy>
  <cp:revision>41</cp:revision>
  <dcterms:created xsi:type="dcterms:W3CDTF">2017-02-23T05:05:56Z</dcterms:created>
  <dcterms:modified xsi:type="dcterms:W3CDTF">2020-01-07T16:07:19Z</dcterms:modified>
</cp:coreProperties>
</file>