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0" r:id="rId4"/>
    <p:sldId id="259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2" r:id="rId16"/>
    <p:sldId id="273" r:id="rId17"/>
    <p:sldId id="274" r:id="rId18"/>
    <p:sldId id="269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Дикие животные\Dikie_zhiv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2693987"/>
            <a:ext cx="7056784" cy="1470025"/>
          </a:xfrm>
          <a:solidFill>
            <a:schemeClr val="accent5">
              <a:alpha val="69000"/>
            </a:schemeClr>
          </a:solidFill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none"/>
        </p:style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69160"/>
            <a:ext cx="6400800" cy="792088"/>
          </a:xfrm>
          <a:solidFill>
            <a:schemeClr val="accent3">
              <a:alpha val="85000"/>
            </a:schemeClr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none"/>
        </p:style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0035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>
        <p:tmplLst>
          <p:tmpl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3229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ProPowerPoint\Шаблоны\ДЕТСКИЕ\Дикие животные\Dikie_zhivSlide.jp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59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04856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5616" y="1340768"/>
            <a:ext cx="7704856" cy="5386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108520" y="6596390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err="1" smtClean="0">
                <a:solidFill>
                  <a:schemeClr val="bg1"/>
                </a:solidFill>
                <a:latin typeface="+mj-lt"/>
              </a:rPr>
              <a:t>ProPowerPoint.Ru</a:t>
            </a:r>
            <a:endParaRPr lang="ru-RU" sz="110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4320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2060"/>
                </a:solidFill>
              </a:rPr>
              <a:t>Funny animals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941168"/>
            <a:ext cx="5112568" cy="720080"/>
          </a:xfrm>
        </p:spPr>
        <p:txBody>
          <a:bodyPr>
            <a:normAutofit/>
          </a:bodyPr>
          <a:lstStyle/>
          <a:p>
            <a:r>
              <a:rPr lang="ru-RU" sz="1400" b="1" dirty="0" smtClean="0">
                <a:solidFill>
                  <a:schemeClr val="tx2"/>
                </a:solidFill>
              </a:rPr>
              <a:t>Автор: Истомина Т.И., учитель английского языка </a:t>
            </a:r>
          </a:p>
          <a:p>
            <a:r>
              <a:rPr lang="ru-RU" sz="1400" b="1" dirty="0">
                <a:solidFill>
                  <a:schemeClr val="tx2"/>
                </a:solidFill>
              </a:rPr>
              <a:t>ш</a:t>
            </a:r>
            <a:r>
              <a:rPr lang="ru-RU" sz="1400" b="1" dirty="0" smtClean="0">
                <a:solidFill>
                  <a:schemeClr val="tx2"/>
                </a:solidFill>
              </a:rPr>
              <a:t>кола-интернат №33 ОАО «РЖД» </a:t>
            </a:r>
            <a:r>
              <a:rPr lang="ru-RU" sz="1400" b="1" dirty="0" err="1" smtClean="0">
                <a:solidFill>
                  <a:schemeClr val="tx2"/>
                </a:solidFill>
              </a:rPr>
              <a:t>с.Толбага</a:t>
            </a:r>
            <a:endParaRPr lang="ru-RU" sz="1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0671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74638"/>
            <a:ext cx="7200800" cy="1930226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lazy lizard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9164" y="2638526"/>
            <a:ext cx="4419139" cy="367079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4516" y="1052736"/>
            <a:ext cx="2228850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47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344816" cy="1498178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big whale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99792" y="2132856"/>
            <a:ext cx="4752527" cy="3312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136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baby hippo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91880" y="1844824"/>
            <a:ext cx="4104456" cy="4032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93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704856" cy="1296144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crocodile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5816" y="2276872"/>
            <a:ext cx="4320480" cy="3475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65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Read and match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340768"/>
            <a:ext cx="7704856" cy="538642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baby hippo           </a:t>
            </a:r>
            <a:r>
              <a:rPr lang="en-US" dirty="0" smtClean="0">
                <a:solidFill>
                  <a:srgbClr val="FF0000"/>
                </a:solidFill>
              </a:rPr>
              <a:t>a) </a:t>
            </a:r>
            <a:r>
              <a:rPr lang="ru-RU" dirty="0" smtClean="0">
                <a:solidFill>
                  <a:srgbClr val="FF0000"/>
                </a:solidFill>
              </a:rPr>
              <a:t>умный дельфин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a lazy lizard</a:t>
            </a:r>
            <a:r>
              <a:rPr lang="ru-RU" dirty="0" smtClean="0">
                <a:solidFill>
                  <a:srgbClr val="002060"/>
                </a:solidFill>
              </a:rPr>
              <a:t>              </a:t>
            </a:r>
            <a:r>
              <a:rPr lang="en-US" dirty="0" smtClean="0">
                <a:solidFill>
                  <a:srgbClr val="FF0000"/>
                </a:solidFill>
              </a:rPr>
              <a:t>b) </a:t>
            </a:r>
            <a:r>
              <a:rPr lang="ru-RU" dirty="0" smtClean="0">
                <a:solidFill>
                  <a:srgbClr val="FF0000"/>
                </a:solidFill>
              </a:rPr>
              <a:t>высокий жираф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big whale</a:t>
            </a:r>
            <a:r>
              <a:rPr lang="ru-RU" dirty="0" smtClean="0">
                <a:solidFill>
                  <a:srgbClr val="002060"/>
                </a:solidFill>
              </a:rPr>
              <a:t>              </a:t>
            </a:r>
            <a:r>
              <a:rPr lang="ru-RU" dirty="0" smtClean="0">
                <a:solidFill>
                  <a:srgbClr val="FF0000"/>
                </a:solidFill>
              </a:rPr>
              <a:t>с) ленивая ящерица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clever dolphin</a:t>
            </a:r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>d) </a:t>
            </a:r>
            <a:r>
              <a:rPr lang="ru-RU" dirty="0" err="1" smtClean="0">
                <a:solidFill>
                  <a:srgbClr val="FF0000"/>
                </a:solidFill>
              </a:rPr>
              <a:t>бегемотик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</a:t>
            </a:r>
            <a:r>
              <a:rPr lang="en-US" dirty="0" smtClean="0">
                <a:solidFill>
                  <a:srgbClr val="002060"/>
                </a:solidFill>
              </a:rPr>
              <a:t> little seal</a:t>
            </a:r>
            <a:r>
              <a:rPr lang="ru-RU" dirty="0" smtClean="0">
                <a:solidFill>
                  <a:srgbClr val="002060"/>
                </a:solidFill>
              </a:rPr>
              <a:t>               </a:t>
            </a:r>
            <a:r>
              <a:rPr lang="ru-RU" dirty="0" smtClean="0">
                <a:solidFill>
                  <a:srgbClr val="FF0000"/>
                </a:solidFill>
              </a:rPr>
              <a:t>е) большой кит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a silly </a:t>
            </a:r>
            <a:r>
              <a:rPr lang="en-US" dirty="0" smtClean="0">
                <a:solidFill>
                  <a:srgbClr val="002060"/>
                </a:solidFill>
              </a:rPr>
              <a:t>monkey</a:t>
            </a:r>
            <a:r>
              <a:rPr lang="ru-RU" dirty="0" smtClean="0">
                <a:solidFill>
                  <a:srgbClr val="002060"/>
                </a:solidFill>
              </a:rPr>
              <a:t>         </a:t>
            </a:r>
            <a:r>
              <a:rPr lang="en-US" dirty="0" smtClean="0">
                <a:solidFill>
                  <a:srgbClr val="FF0000"/>
                </a:solidFill>
              </a:rPr>
              <a:t>f) </a:t>
            </a:r>
            <a:r>
              <a:rPr lang="ru-RU" dirty="0" smtClean="0">
                <a:solidFill>
                  <a:srgbClr val="FF0000"/>
                </a:solidFill>
              </a:rPr>
              <a:t>маленький тюлень</a:t>
            </a:r>
            <a:endParaRPr lang="en-US" dirty="0" smtClean="0">
              <a:solidFill>
                <a:srgbClr val="FF0000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002060"/>
                </a:solidFill>
              </a:rPr>
              <a:t> a tall giraffe </a:t>
            </a:r>
            <a:r>
              <a:rPr lang="ru-RU" dirty="0" smtClean="0">
                <a:solidFill>
                  <a:srgbClr val="002060"/>
                </a:solidFill>
              </a:rPr>
              <a:t>           </a:t>
            </a:r>
            <a:r>
              <a:rPr lang="en-US" dirty="0" smtClean="0">
                <a:solidFill>
                  <a:srgbClr val="FF0000"/>
                </a:solidFill>
              </a:rPr>
              <a:t>g)</a:t>
            </a:r>
            <a:r>
              <a:rPr lang="ru-RU" dirty="0" smtClean="0">
                <a:solidFill>
                  <a:srgbClr val="FF0000"/>
                </a:solidFill>
              </a:rPr>
              <a:t> глупая обезьяна</a:t>
            </a:r>
            <a:r>
              <a:rPr lang="en-US" dirty="0" smtClean="0">
                <a:solidFill>
                  <a:srgbClr val="FF0000"/>
                </a:solidFill>
              </a:rPr>
              <a:t>        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707904" y="1700808"/>
            <a:ext cx="1152128" cy="1584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635896" y="2276872"/>
            <a:ext cx="0" cy="720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707904" y="2312876"/>
            <a:ext cx="1152128" cy="4932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635896" y="2924944"/>
            <a:ext cx="1224136" cy="1019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491880" y="1796244"/>
            <a:ext cx="1368152" cy="1557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3491880" y="3944008"/>
            <a:ext cx="1224136" cy="5704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4103948" y="4653136"/>
            <a:ext cx="756084" cy="510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707904" y="1949981"/>
            <a:ext cx="1584176" cy="32602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9154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Guess the riddles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325622"/>
            <a:ext cx="7704856" cy="5386427"/>
          </a:xfrm>
        </p:spPr>
        <p:txBody>
          <a:bodyPr/>
          <a:lstStyle/>
          <a:p>
            <a:pPr marL="0" indent="0" algn="just">
              <a:buNone/>
            </a:pPr>
            <a:r>
              <a:rPr lang="en-US" sz="3000" b="1" dirty="0" smtClean="0"/>
              <a:t>1.</a:t>
            </a:r>
            <a:r>
              <a:rPr lang="en-US" sz="3000" dirty="0" smtClean="0"/>
              <a:t> </a:t>
            </a:r>
            <a:r>
              <a:rPr lang="en-US" sz="2800" dirty="0" smtClean="0"/>
              <a:t>It is one of the biggest animal in the world. It   lives in the water. It likes fish. Now it is swimming. It is having lots of fun.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1780" y="2924944"/>
            <a:ext cx="5184576" cy="3156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766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115616" y="476673"/>
            <a:ext cx="7704856" cy="4824536"/>
          </a:xfrm>
        </p:spPr>
        <p:txBody>
          <a:bodyPr/>
          <a:lstStyle/>
          <a:p>
            <a:pPr marL="0" indent="0" algn="just">
              <a:buNone/>
            </a:pPr>
            <a:r>
              <a:rPr lang="en-US" b="1" dirty="0" smtClean="0"/>
              <a:t>2.</a:t>
            </a:r>
            <a:r>
              <a:rPr lang="en-US" dirty="0" smtClean="0"/>
              <a:t> </a:t>
            </a:r>
            <a:r>
              <a:rPr lang="en-US" sz="2800" dirty="0" smtClean="0"/>
              <a:t>It is green. It has a long tail. It lives in the water</a:t>
            </a:r>
            <a:r>
              <a:rPr lang="en-US" sz="2800" dirty="0"/>
              <a:t>. It can be very terrible and aggressive. It likes to eat meat and fish. </a:t>
            </a:r>
            <a:r>
              <a:rPr lang="en-US" sz="2800" dirty="0" smtClean="0"/>
              <a:t>Now it is crying because he has no friends.</a:t>
            </a:r>
            <a:endParaRPr lang="ru-RU" sz="28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2276872"/>
            <a:ext cx="3636404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12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476672"/>
            <a:ext cx="7704856" cy="6250523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 smtClean="0"/>
              <a:t>3.</a:t>
            </a:r>
            <a:r>
              <a:rPr lang="en-US" sz="2800" dirty="0" smtClean="0"/>
              <a:t>It is taller than the hippo. </a:t>
            </a:r>
            <a:r>
              <a:rPr lang="en-US" sz="2800" dirty="0"/>
              <a:t>I</a:t>
            </a:r>
            <a:r>
              <a:rPr lang="en-US" sz="2800" dirty="0" smtClean="0"/>
              <a:t>t has a long neck. It lives in the warm countries. It likes to eat grass and leaves. Now it is eating from a tree.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91880" y="1988840"/>
            <a:ext cx="3158462" cy="4738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84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04856" cy="490066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002060"/>
                </a:solidFill>
              </a:rPr>
              <a:t>Listen and sing </a:t>
            </a:r>
            <a:r>
              <a:rPr lang="en-US" sz="3600" b="1" dirty="0" smtClean="0">
                <a:solidFill>
                  <a:srgbClr val="002060"/>
                </a:solidFill>
              </a:rPr>
              <a:t>along (ex.1p.58)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908720"/>
            <a:ext cx="7704856" cy="581847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/>
              <a:t>When I’m at the zoo,</a:t>
            </a:r>
            <a:br>
              <a:rPr lang="en-US" dirty="0" smtClean="0"/>
            </a:br>
            <a:r>
              <a:rPr lang="en-US" dirty="0" smtClean="0"/>
              <a:t>What do I see?</a:t>
            </a:r>
            <a:br>
              <a:rPr lang="en-US" dirty="0" smtClean="0"/>
            </a:br>
            <a:r>
              <a:rPr lang="en-US" dirty="0" smtClean="0"/>
              <a:t>Lots of funny animals</a:t>
            </a:r>
            <a:br>
              <a:rPr lang="en-US" dirty="0" smtClean="0"/>
            </a:br>
            <a:r>
              <a:rPr lang="en-US" dirty="0" smtClean="0"/>
              <a:t>Looking at me.</a:t>
            </a:r>
            <a:br>
              <a:rPr lang="en-US" dirty="0" smtClean="0"/>
            </a:br>
            <a:r>
              <a:rPr lang="en-US" dirty="0" smtClean="0"/>
              <a:t>I see a tall giraffe,</a:t>
            </a:r>
            <a:br>
              <a:rPr lang="en-US" dirty="0" smtClean="0"/>
            </a:br>
            <a:r>
              <a:rPr lang="en-US" dirty="0" smtClean="0"/>
              <a:t>Eating from a tree.</a:t>
            </a:r>
            <a:br>
              <a:rPr lang="en-US" dirty="0" smtClean="0"/>
            </a:br>
            <a:r>
              <a:rPr lang="en-US" dirty="0" smtClean="0"/>
              <a:t>I see a silly monkey,</a:t>
            </a:r>
            <a:br>
              <a:rPr lang="en-US" dirty="0" smtClean="0"/>
            </a:br>
            <a:r>
              <a:rPr lang="en-US" dirty="0" smtClean="0"/>
              <a:t>Laughing at me.</a:t>
            </a:r>
            <a:br>
              <a:rPr lang="en-US" dirty="0" smtClean="0"/>
            </a:br>
            <a:r>
              <a:rPr lang="en-US" dirty="0" smtClean="0"/>
              <a:t>I see a clever dolphin,</a:t>
            </a:r>
            <a:br>
              <a:rPr lang="en-US" dirty="0" smtClean="0"/>
            </a:br>
            <a:r>
              <a:rPr lang="en-US" dirty="0" smtClean="0"/>
              <a:t>Swimming in the sea.</a:t>
            </a:r>
            <a:br>
              <a:rPr lang="en-US" dirty="0" smtClean="0"/>
            </a:br>
            <a:r>
              <a:rPr lang="en-US" dirty="0" smtClean="0"/>
              <a:t>                                                    I see a little seal,</a:t>
            </a:r>
            <a:br>
              <a:rPr lang="en-US" dirty="0" smtClean="0"/>
            </a:br>
            <a:r>
              <a:rPr lang="en-US" dirty="0" smtClean="0"/>
              <a:t>                                                    Clapping one, two, three!</a:t>
            </a:r>
            <a:br>
              <a:rPr lang="en-US" dirty="0" smtClean="0"/>
            </a:br>
            <a:r>
              <a:rPr lang="en-US" dirty="0" smtClean="0"/>
              <a:t>                                                    I see a lazy lizard,</a:t>
            </a:r>
            <a:br>
              <a:rPr lang="en-US" dirty="0" smtClean="0"/>
            </a:br>
            <a:r>
              <a:rPr lang="en-US" dirty="0" smtClean="0"/>
              <a:t>                                                    Sitting in the sun.</a:t>
            </a:r>
            <a:br>
              <a:rPr lang="en-US" dirty="0" smtClean="0"/>
            </a:br>
            <a:r>
              <a:rPr lang="en-US" dirty="0" smtClean="0"/>
              <a:t>                                                    I see a big whale,</a:t>
            </a:r>
            <a:br>
              <a:rPr lang="en-US" dirty="0" smtClean="0"/>
            </a:br>
            <a:r>
              <a:rPr lang="en-US" dirty="0" smtClean="0"/>
              <a:t>                                                    Having lots of fun.</a:t>
            </a:r>
            <a:br>
              <a:rPr lang="en-US" dirty="0" smtClean="0"/>
            </a:br>
            <a:r>
              <a:rPr lang="en-US" dirty="0" smtClean="0"/>
              <a:t>                                                    I see a baby hippo,</a:t>
            </a:r>
            <a:br>
              <a:rPr lang="en-US" dirty="0" smtClean="0"/>
            </a:br>
            <a:r>
              <a:rPr lang="en-US" dirty="0" smtClean="0"/>
              <a:t>                                                    Learning how to run.</a:t>
            </a:r>
            <a:br>
              <a:rPr lang="en-US" dirty="0" smtClean="0"/>
            </a:br>
            <a:r>
              <a:rPr lang="en-US" dirty="0" smtClean="0"/>
              <a:t>                                                    And one crocodile,</a:t>
            </a:r>
            <a:br>
              <a:rPr lang="en-US" dirty="0" smtClean="0"/>
            </a:br>
            <a:r>
              <a:rPr lang="en-US" dirty="0" smtClean="0"/>
              <a:t>                                                    Crying on its own!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32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492896"/>
            <a:ext cx="7704856" cy="4234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>
                <a:solidFill>
                  <a:schemeClr val="tx2"/>
                </a:solidFill>
                <a:latin typeface="Arial Black" panose="020B0A04020102020204" pitchFamily="34" charset="0"/>
              </a:rPr>
              <a:t>       Good luck!</a:t>
            </a:r>
          </a:p>
          <a:p>
            <a:pPr marL="0" indent="0">
              <a:buNone/>
            </a:pPr>
            <a:endParaRPr lang="ru-RU" sz="5400" dirty="0">
              <a:solidFill>
                <a:schemeClr val="tx2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06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04856" cy="5170586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What animals do you know?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04856" cy="4810546"/>
          </a:xfrm>
        </p:spPr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Where can you see animals?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937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704856" cy="5170586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</a:rPr>
              <a:t>Welcome to the zoo!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142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ProPowerPoint\Шаблоны\ДЕТСКИЕ\Дикие животные\Dikie_zhivPri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34632"/>
            <a:ext cx="9190175" cy="689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9"/>
            <a:ext cx="8136904" cy="518457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dirty="0" smtClean="0"/>
              <a:t>I can go to the zoo,</a:t>
            </a:r>
          </a:p>
          <a:p>
            <a:pPr marL="0" indent="0" algn="ctr">
              <a:buNone/>
            </a:pPr>
            <a:r>
              <a:rPr lang="en-US" sz="4400" b="1" dirty="0" smtClean="0"/>
              <a:t>I can see a kangaroo,</a:t>
            </a:r>
          </a:p>
          <a:p>
            <a:pPr marL="0" indent="0" algn="ctr">
              <a:buNone/>
            </a:pPr>
            <a:r>
              <a:rPr lang="en-US" sz="4400" b="1" dirty="0" smtClean="0"/>
              <a:t>I can see a tiger too,</a:t>
            </a:r>
          </a:p>
          <a:p>
            <a:pPr marL="0" indent="0" algn="ctr">
              <a:buNone/>
            </a:pPr>
            <a:r>
              <a:rPr lang="en-US" sz="4400" b="1" dirty="0" smtClean="0"/>
              <a:t>When I go to the zoo.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9061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tall giraffe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3073" y="1341438"/>
            <a:ext cx="3950017" cy="5386387"/>
          </a:xfrm>
        </p:spPr>
      </p:pic>
    </p:spTree>
    <p:extLst>
      <p:ext uri="{BB962C8B-B14F-4D97-AF65-F5344CB8AC3E}">
        <p14:creationId xmlns:p14="http://schemas.microsoft.com/office/powerpoint/2010/main" val="369807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silly monkey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03848" y="1556792"/>
            <a:ext cx="4320480" cy="4669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8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980728"/>
            <a:ext cx="7704856" cy="1440160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clever dolphin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60032" y="3140968"/>
            <a:ext cx="4283968" cy="3717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66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980728"/>
            <a:ext cx="7272808" cy="1152128"/>
          </a:xfrm>
        </p:spPr>
        <p:txBody>
          <a:bodyPr/>
          <a:lstStyle/>
          <a:p>
            <a:r>
              <a:rPr lang="en-US" b="1" dirty="0">
                <a:solidFill>
                  <a:srgbClr val="002060"/>
                </a:solidFill>
              </a:rPr>
              <a:t>a</a:t>
            </a:r>
            <a:r>
              <a:rPr lang="en-US" b="1" dirty="0" smtClean="0">
                <a:solidFill>
                  <a:srgbClr val="002060"/>
                </a:solidFill>
              </a:rPr>
              <a:t> little seal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88024" y="2996953"/>
            <a:ext cx="4355976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84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k_zhiv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Dik_zhivot</Template>
  <TotalTime>749</TotalTime>
  <Words>273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Arial Black</vt:lpstr>
      <vt:lpstr>Calibri</vt:lpstr>
      <vt:lpstr>Dik_zhiv</vt:lpstr>
      <vt:lpstr>Funny animals</vt:lpstr>
      <vt:lpstr>What animals do you know?</vt:lpstr>
      <vt:lpstr>Where can you see animals?</vt:lpstr>
      <vt:lpstr>Welcome to the zoo!</vt:lpstr>
      <vt:lpstr>Презентация PowerPoint</vt:lpstr>
      <vt:lpstr>a tall giraffe</vt:lpstr>
      <vt:lpstr>a silly monkey</vt:lpstr>
      <vt:lpstr>a clever dolphin</vt:lpstr>
      <vt:lpstr>a little seal</vt:lpstr>
      <vt:lpstr>a lazy lizard</vt:lpstr>
      <vt:lpstr>a big whale</vt:lpstr>
      <vt:lpstr>a baby hippo</vt:lpstr>
      <vt:lpstr>a crocodile</vt:lpstr>
      <vt:lpstr>Read and match</vt:lpstr>
      <vt:lpstr>Guess the riddles</vt:lpstr>
      <vt:lpstr>Презентация PowerPoint</vt:lpstr>
      <vt:lpstr>Презентация PowerPoint</vt:lpstr>
      <vt:lpstr>Listen and sing along (ex.1p.58)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Funny animals</dc:title>
  <dc:creator>Пользователь Windows</dc:creator>
  <dc:description>http://propowerpoint.ru - Бесплатные шаблоны для презентаций. Полезные советы и уроки  _x000d__x000d_
PowerPoint .</dc:description>
  <cp:lastModifiedBy>Пользователь Windows</cp:lastModifiedBy>
  <cp:revision>21</cp:revision>
  <dcterms:created xsi:type="dcterms:W3CDTF">2020-01-05T13:44:03Z</dcterms:created>
  <dcterms:modified xsi:type="dcterms:W3CDTF">2020-01-07T08:30:47Z</dcterms:modified>
</cp:coreProperties>
</file>