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312" r:id="rId3"/>
    <p:sldId id="267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  <p:sldId id="296" r:id="rId32"/>
    <p:sldId id="297" r:id="rId33"/>
    <p:sldId id="298" r:id="rId34"/>
    <p:sldId id="301" r:id="rId35"/>
    <p:sldId id="302" r:id="rId36"/>
    <p:sldId id="303" r:id="rId37"/>
    <p:sldId id="299" r:id="rId38"/>
    <p:sldId id="305" r:id="rId39"/>
    <p:sldId id="306" r:id="rId40"/>
    <p:sldId id="307" r:id="rId41"/>
    <p:sldId id="314" r:id="rId42"/>
    <p:sldId id="315" r:id="rId43"/>
    <p:sldId id="310" r:id="rId4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E8F7"/>
    <a:srgbClr val="B7E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83" autoAdjust="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563B-8726-48BB-B4B6-09FCF6173FDA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877-7FFF-4B1D-9658-C363E9BE49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372099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563B-8726-48BB-B4B6-09FCF6173FDA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877-7FFF-4B1D-9658-C363E9BE49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07871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563B-8726-48BB-B4B6-09FCF6173FDA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877-7FFF-4B1D-9658-C363E9BE49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663430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563B-8726-48BB-B4B6-09FCF6173FDA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877-7FFF-4B1D-9658-C363E9BE49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9685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563B-8726-48BB-B4B6-09FCF6173FDA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877-7FFF-4B1D-9658-C363E9BE49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98166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563B-8726-48BB-B4B6-09FCF6173FDA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877-7FFF-4B1D-9658-C363E9BE49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6610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563B-8726-48BB-B4B6-09FCF6173FDA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877-7FFF-4B1D-9658-C363E9BE49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39488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563B-8726-48BB-B4B6-09FCF6173FDA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877-7FFF-4B1D-9658-C363E9BE49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32798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563B-8726-48BB-B4B6-09FCF6173FDA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877-7FFF-4B1D-9658-C363E9BE49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4065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563B-8726-48BB-B4B6-09FCF6173FDA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877-7FFF-4B1D-9658-C363E9BE49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7724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9563B-8726-48BB-B4B6-09FCF6173FDA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877-7FFF-4B1D-9658-C363E9BE49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17650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C9563B-8726-48BB-B4B6-09FCF6173FDA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2B1877-7FFF-4B1D-9658-C363E9BE499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1324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slide" Target="slide4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" Target="slide24.xml"/><Relationship Id="rId5" Type="http://schemas.openxmlformats.org/officeDocument/2006/relationships/slide" Target="slide15.xml"/><Relationship Id="rId4" Type="http://schemas.openxmlformats.org/officeDocument/2006/relationships/slide" Target="slide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36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slide" Target="slide4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38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slide" Target="slide4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slide" Target="slide4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11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12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13.jpe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elta.by/newnimages/001098_00000600039.jpg" TargetMode="External"/><Relationship Id="rId13" Type="http://schemas.openxmlformats.org/officeDocument/2006/relationships/hyperlink" Target="http://zabolevaniya24.ru/images/stories/kuvshinka_belaya.jpg" TargetMode="External"/><Relationship Id="rId3" Type="http://schemas.openxmlformats.org/officeDocument/2006/relationships/hyperlink" Target="http://www.botanichka.ru/wp-content/uploads/2010/06/Ladys-slipper-orchid3-520x390.jpg" TargetMode="External"/><Relationship Id="rId7" Type="http://schemas.openxmlformats.org/officeDocument/2006/relationships/hyperlink" Target="http://content.foto.mail.ru/list/9karatov/_blogs/i-55.jpg" TargetMode="External"/><Relationship Id="rId12" Type="http://schemas.openxmlformats.org/officeDocument/2006/relationships/hyperlink" Target="http://www.filipoc.ru/interesting/prostrel-lugovoy-son-trava" TargetMode="External"/><Relationship Id="rId2" Type="http://schemas.openxmlformats.org/officeDocument/2006/relationships/hyperlink" Target="http://www.indezine.com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otanichka.ru/wp-content/uploads/2010/06/Ladys-slipper-orchid-520x390.jpg" TargetMode="External"/><Relationship Id="rId11" Type="http://schemas.openxmlformats.org/officeDocument/2006/relationships/hyperlink" Target="http://www.u-znayka.narod.ru/znayka.png" TargetMode="External"/><Relationship Id="rId5" Type="http://schemas.openxmlformats.org/officeDocument/2006/relationships/hyperlink" Target="http://www.prime-flowers.ru/venerin-bashmachok.html" TargetMode="External"/><Relationship Id="rId15" Type="http://schemas.openxmlformats.org/officeDocument/2006/relationships/slide" Target="slide2.xml"/><Relationship Id="rId10" Type="http://schemas.openxmlformats.org/officeDocument/2006/relationships/hyperlink" Target="http://img1.liveinternet.ru/images/attach/c/2/69/724/69724567_05.png" TargetMode="External"/><Relationship Id="rId4" Type="http://schemas.openxmlformats.org/officeDocument/2006/relationships/hyperlink" Target="http://www.skbeta.ru/medicina/images/son-trava.jpg" TargetMode="External"/><Relationship Id="rId9" Type="http://schemas.openxmlformats.org/officeDocument/2006/relationships/hyperlink" Target="http://molbiol.ru/forums/uploads/a002/b086/post-17068-1312134849.jpg" TargetMode="External"/><Relationship Id="rId14" Type="http://schemas.openxmlformats.org/officeDocument/2006/relationships/hyperlink" Target="http://www.florets.ru/legendy-o-tsvetah/kuvshinka-tsaritsa-vod.html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документ 3"/>
          <p:cNvSpPr/>
          <p:nvPr/>
        </p:nvSpPr>
        <p:spPr>
          <a:xfrm>
            <a:off x="251520" y="188640"/>
            <a:ext cx="8568952" cy="6552728"/>
          </a:xfrm>
          <a:prstGeom prst="flowChartDocument">
            <a:avLst/>
          </a:prstGeom>
          <a:solidFill>
            <a:srgbClr val="75E8F7"/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1784" y="3140968"/>
            <a:ext cx="8208912" cy="1470025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chemeClr val="accent4">
                    <a:lumMod val="75000"/>
                  </a:schemeClr>
                </a:solidFill>
              </a:rPr>
              <a:t>Дидактическая игра по теме «Растения Красной </a:t>
            </a:r>
            <a:r>
              <a:rPr lang="ru-RU" sz="3200" dirty="0" smtClean="0">
                <a:solidFill>
                  <a:schemeClr val="accent4">
                    <a:lumMod val="75000"/>
                  </a:schemeClr>
                </a:solidFill>
              </a:rPr>
              <a:t>книги»</a:t>
            </a:r>
            <a:r>
              <a:rPr lang="ru-RU" sz="3200" dirty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3200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3200" dirty="0" smtClean="0">
                <a:solidFill>
                  <a:schemeClr val="accent4">
                    <a:lumMod val="75000"/>
                  </a:schemeClr>
                </a:solidFill>
              </a:rPr>
              <a:t>Окружающий мир, </a:t>
            </a:r>
            <a:r>
              <a:rPr lang="ru-RU" sz="3200" dirty="0">
                <a:solidFill>
                  <a:schemeClr val="accent4">
                    <a:lumMod val="75000"/>
                  </a:schemeClr>
                </a:solidFill>
              </a:rPr>
              <a:t>2 класс</a:t>
            </a:r>
            <a:endParaRPr lang="ru-RU" sz="3200" dirty="0"/>
          </a:p>
        </p:txBody>
      </p:sp>
      <p:pic>
        <p:nvPicPr>
          <p:cNvPr id="1027" name="Picture 3" descr="D:\Natalia\жонкино\презентация\Незнайка для презентации\romashki_9.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15889" y="5013176"/>
            <a:ext cx="9628449" cy="1998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854451" y="2060848"/>
            <a:ext cx="58877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Угадай</a:t>
            </a:r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растение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7883668" y="6353627"/>
            <a:ext cx="867028" cy="387741"/>
          </a:xfrm>
          <a:prstGeom prst="actionButtonForwardNex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D:\Natalia\ЖОНКИНА ПИСАНИНА\001098_00000600039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AFEFF"/>
              </a:clrFrom>
              <a:clrTo>
                <a:srgbClr val="FA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069668">
            <a:off x="419398" y="419080"/>
            <a:ext cx="2348733" cy="1777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887133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 l="20000" t="20000" r="20000" b="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0997" y="195351"/>
            <a:ext cx="8618892" cy="6438561"/>
          </a:xfrm>
          <a:prstGeom prst="rect">
            <a:avLst/>
          </a:prstGeom>
          <a:solidFill>
            <a:srgbClr val="75E8F7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7" name="Freeform 6"/>
          <p:cNvSpPr>
            <a:spLocks/>
          </p:cNvSpPr>
          <p:nvPr/>
        </p:nvSpPr>
        <p:spPr bwMode="auto">
          <a:xfrm>
            <a:off x="1835698" y="1412776"/>
            <a:ext cx="1629334" cy="1368298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9" name="Freeform 8"/>
          <p:cNvSpPr>
            <a:spLocks/>
          </p:cNvSpPr>
          <p:nvPr/>
        </p:nvSpPr>
        <p:spPr bwMode="auto">
          <a:xfrm>
            <a:off x="3153517" y="1412776"/>
            <a:ext cx="1451559" cy="1561884"/>
          </a:xfrm>
          <a:custGeom>
            <a:avLst/>
            <a:gdLst>
              <a:gd name="T0" fmla="*/ 13 w 377"/>
              <a:gd name="T1" fmla="*/ 154 h 451"/>
              <a:gd name="T2" fmla="*/ 14 w 377"/>
              <a:gd name="T3" fmla="*/ 225 h 451"/>
              <a:gd name="T4" fmla="*/ 45 w 377"/>
              <a:gd name="T5" fmla="*/ 235 h 451"/>
              <a:gd name="T6" fmla="*/ 74 w 377"/>
              <a:gd name="T7" fmla="*/ 230 h 451"/>
              <a:gd name="T8" fmla="*/ 67 w 377"/>
              <a:gd name="T9" fmla="*/ 272 h 451"/>
              <a:gd name="T10" fmla="*/ 40 w 377"/>
              <a:gd name="T11" fmla="*/ 294 h 451"/>
              <a:gd name="T12" fmla="*/ 10 w 377"/>
              <a:gd name="T13" fmla="*/ 286 h 451"/>
              <a:gd name="T14" fmla="*/ 11 w 377"/>
              <a:gd name="T15" fmla="*/ 395 h 451"/>
              <a:gd name="T16" fmla="*/ 114 w 377"/>
              <a:gd name="T17" fmla="*/ 397 h 451"/>
              <a:gd name="T18" fmla="*/ 137 w 377"/>
              <a:gd name="T19" fmla="*/ 410 h 451"/>
              <a:gd name="T20" fmla="*/ 129 w 377"/>
              <a:gd name="T21" fmla="*/ 436 h 451"/>
              <a:gd name="T22" fmla="*/ 178 w 377"/>
              <a:gd name="T23" fmla="*/ 443 h 451"/>
              <a:gd name="T24" fmla="*/ 180 w 377"/>
              <a:gd name="T25" fmla="*/ 406 h 451"/>
              <a:gd name="T26" fmla="*/ 224 w 377"/>
              <a:gd name="T27" fmla="*/ 387 h 451"/>
              <a:gd name="T28" fmla="*/ 363 w 377"/>
              <a:gd name="T29" fmla="*/ 393 h 451"/>
              <a:gd name="T30" fmla="*/ 368 w 377"/>
              <a:gd name="T31" fmla="*/ 207 h 451"/>
              <a:gd name="T32" fmla="*/ 350 w 377"/>
              <a:gd name="T33" fmla="*/ 185 h 451"/>
              <a:gd name="T34" fmla="*/ 318 w 377"/>
              <a:gd name="T35" fmla="*/ 175 h 451"/>
              <a:gd name="T36" fmla="*/ 345 w 377"/>
              <a:gd name="T37" fmla="*/ 127 h 451"/>
              <a:gd name="T38" fmla="*/ 367 w 377"/>
              <a:gd name="T39" fmla="*/ 87 h 451"/>
              <a:gd name="T40" fmla="*/ 354 w 377"/>
              <a:gd name="T41" fmla="*/ 0 h 451"/>
              <a:gd name="T42" fmla="*/ 9 w 377"/>
              <a:gd name="T43" fmla="*/ 0 h 451"/>
              <a:gd name="T44" fmla="*/ 13 w 377"/>
              <a:gd name="T45" fmla="*/ 154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77" h="451">
                <a:moveTo>
                  <a:pt x="13" y="154"/>
                </a:moveTo>
                <a:cubicBezTo>
                  <a:pt x="8" y="187"/>
                  <a:pt x="8" y="213"/>
                  <a:pt x="14" y="225"/>
                </a:cubicBezTo>
                <a:cubicBezTo>
                  <a:pt x="23" y="242"/>
                  <a:pt x="36" y="243"/>
                  <a:pt x="45" y="235"/>
                </a:cubicBezTo>
                <a:cubicBezTo>
                  <a:pt x="59" y="222"/>
                  <a:pt x="68" y="222"/>
                  <a:pt x="74" y="230"/>
                </a:cubicBezTo>
                <a:cubicBezTo>
                  <a:pt x="81" y="238"/>
                  <a:pt x="76" y="257"/>
                  <a:pt x="67" y="272"/>
                </a:cubicBezTo>
                <a:cubicBezTo>
                  <a:pt x="58" y="287"/>
                  <a:pt x="48" y="303"/>
                  <a:pt x="40" y="294"/>
                </a:cubicBezTo>
                <a:cubicBezTo>
                  <a:pt x="31" y="285"/>
                  <a:pt x="20" y="273"/>
                  <a:pt x="10" y="286"/>
                </a:cubicBezTo>
                <a:cubicBezTo>
                  <a:pt x="0" y="300"/>
                  <a:pt x="7" y="384"/>
                  <a:pt x="11" y="395"/>
                </a:cubicBezTo>
                <a:cubicBezTo>
                  <a:pt x="65" y="403"/>
                  <a:pt x="102" y="397"/>
                  <a:pt x="114" y="397"/>
                </a:cubicBezTo>
                <a:cubicBezTo>
                  <a:pt x="127" y="397"/>
                  <a:pt x="137" y="404"/>
                  <a:pt x="137" y="410"/>
                </a:cubicBezTo>
                <a:cubicBezTo>
                  <a:pt x="137" y="416"/>
                  <a:pt x="122" y="422"/>
                  <a:pt x="129" y="436"/>
                </a:cubicBezTo>
                <a:cubicBezTo>
                  <a:pt x="137" y="449"/>
                  <a:pt x="162" y="451"/>
                  <a:pt x="178" y="443"/>
                </a:cubicBezTo>
                <a:cubicBezTo>
                  <a:pt x="194" y="435"/>
                  <a:pt x="180" y="414"/>
                  <a:pt x="180" y="406"/>
                </a:cubicBezTo>
                <a:cubicBezTo>
                  <a:pt x="180" y="399"/>
                  <a:pt x="196" y="382"/>
                  <a:pt x="224" y="387"/>
                </a:cubicBezTo>
                <a:cubicBezTo>
                  <a:pt x="252" y="393"/>
                  <a:pt x="303" y="399"/>
                  <a:pt x="363" y="393"/>
                </a:cubicBezTo>
                <a:cubicBezTo>
                  <a:pt x="355" y="341"/>
                  <a:pt x="343" y="287"/>
                  <a:pt x="368" y="207"/>
                </a:cubicBezTo>
                <a:cubicBezTo>
                  <a:pt x="377" y="177"/>
                  <a:pt x="371" y="159"/>
                  <a:pt x="350" y="185"/>
                </a:cubicBezTo>
                <a:cubicBezTo>
                  <a:pt x="342" y="195"/>
                  <a:pt x="325" y="194"/>
                  <a:pt x="318" y="175"/>
                </a:cubicBezTo>
                <a:cubicBezTo>
                  <a:pt x="311" y="153"/>
                  <a:pt x="326" y="133"/>
                  <a:pt x="345" y="127"/>
                </a:cubicBezTo>
                <a:cubicBezTo>
                  <a:pt x="359" y="122"/>
                  <a:pt x="364" y="100"/>
                  <a:pt x="367" y="87"/>
                </a:cubicBezTo>
                <a:cubicBezTo>
                  <a:pt x="373" y="63"/>
                  <a:pt x="365" y="29"/>
                  <a:pt x="354" y="0"/>
                </a:cubicBezTo>
                <a:cubicBezTo>
                  <a:pt x="9" y="0"/>
                  <a:pt x="9" y="0"/>
                  <a:pt x="9" y="0"/>
                </a:cubicBezTo>
                <a:cubicBezTo>
                  <a:pt x="20" y="36"/>
                  <a:pt x="18" y="123"/>
                  <a:pt x="13" y="154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0" name="Freeform 9"/>
          <p:cNvSpPr>
            <a:spLocks/>
          </p:cNvSpPr>
          <p:nvPr/>
        </p:nvSpPr>
        <p:spPr bwMode="auto">
          <a:xfrm>
            <a:off x="5668464" y="1412777"/>
            <a:ext cx="1591821" cy="1371233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2" name="Freeform 11"/>
          <p:cNvSpPr>
            <a:spLocks/>
          </p:cNvSpPr>
          <p:nvPr/>
        </p:nvSpPr>
        <p:spPr bwMode="auto">
          <a:xfrm>
            <a:off x="2992053" y="2735609"/>
            <a:ext cx="1802215" cy="1624946"/>
          </a:xfrm>
          <a:custGeom>
            <a:avLst/>
            <a:gdLst>
              <a:gd name="T0" fmla="*/ 399 w 468"/>
              <a:gd name="T1" fmla="*/ 298 h 469"/>
              <a:gd name="T2" fmla="*/ 412 w 468"/>
              <a:gd name="T3" fmla="*/ 298 h 469"/>
              <a:gd name="T4" fmla="*/ 428 w 468"/>
              <a:gd name="T5" fmla="*/ 315 h 469"/>
              <a:gd name="T6" fmla="*/ 456 w 468"/>
              <a:gd name="T7" fmla="*/ 284 h 469"/>
              <a:gd name="T8" fmla="*/ 461 w 468"/>
              <a:gd name="T9" fmla="*/ 247 h 469"/>
              <a:gd name="T10" fmla="*/ 427 w 468"/>
              <a:gd name="T11" fmla="*/ 255 h 469"/>
              <a:gd name="T12" fmla="*/ 403 w 468"/>
              <a:gd name="T13" fmla="*/ 234 h 469"/>
              <a:gd name="T14" fmla="*/ 407 w 468"/>
              <a:gd name="T15" fmla="*/ 161 h 469"/>
              <a:gd name="T16" fmla="*/ 405 w 468"/>
              <a:gd name="T17" fmla="*/ 11 h 469"/>
              <a:gd name="T18" fmla="*/ 266 w 468"/>
              <a:gd name="T19" fmla="*/ 5 h 469"/>
              <a:gd name="T20" fmla="*/ 222 w 468"/>
              <a:gd name="T21" fmla="*/ 24 h 469"/>
              <a:gd name="T22" fmla="*/ 220 w 468"/>
              <a:gd name="T23" fmla="*/ 61 h 469"/>
              <a:gd name="T24" fmla="*/ 171 w 468"/>
              <a:gd name="T25" fmla="*/ 54 h 469"/>
              <a:gd name="T26" fmla="*/ 179 w 468"/>
              <a:gd name="T27" fmla="*/ 28 h 469"/>
              <a:gd name="T28" fmla="*/ 156 w 468"/>
              <a:gd name="T29" fmla="*/ 15 h 469"/>
              <a:gd name="T30" fmla="*/ 53 w 468"/>
              <a:gd name="T31" fmla="*/ 13 h 469"/>
              <a:gd name="T32" fmla="*/ 52 w 468"/>
              <a:gd name="T33" fmla="*/ 192 h 469"/>
              <a:gd name="T34" fmla="*/ 57 w 468"/>
              <a:gd name="T35" fmla="*/ 278 h 469"/>
              <a:gd name="T36" fmla="*/ 40 w 468"/>
              <a:gd name="T37" fmla="*/ 287 h 469"/>
              <a:gd name="T38" fmla="*/ 11 w 468"/>
              <a:gd name="T39" fmla="*/ 291 h 469"/>
              <a:gd name="T40" fmla="*/ 17 w 468"/>
              <a:gd name="T41" fmla="*/ 340 h 469"/>
              <a:gd name="T42" fmla="*/ 40 w 468"/>
              <a:gd name="T43" fmla="*/ 335 h 469"/>
              <a:gd name="T44" fmla="*/ 58 w 468"/>
              <a:gd name="T45" fmla="*/ 326 h 469"/>
              <a:gd name="T46" fmla="*/ 53 w 468"/>
              <a:gd name="T47" fmla="*/ 403 h 469"/>
              <a:gd name="T48" fmla="*/ 185 w 468"/>
              <a:gd name="T49" fmla="*/ 398 h 469"/>
              <a:gd name="T50" fmla="*/ 243 w 468"/>
              <a:gd name="T51" fmla="*/ 428 h 469"/>
              <a:gd name="T52" fmla="*/ 258 w 468"/>
              <a:gd name="T53" fmla="*/ 465 h 469"/>
              <a:gd name="T54" fmla="*/ 306 w 468"/>
              <a:gd name="T55" fmla="*/ 441 h 469"/>
              <a:gd name="T56" fmla="*/ 286 w 468"/>
              <a:gd name="T57" fmla="*/ 418 h 469"/>
              <a:gd name="T58" fmla="*/ 333 w 468"/>
              <a:gd name="T59" fmla="*/ 397 h 469"/>
              <a:gd name="T60" fmla="*/ 406 w 468"/>
              <a:gd name="T61" fmla="*/ 398 h 469"/>
              <a:gd name="T62" fmla="*/ 399 w 468"/>
              <a:gd name="T63" fmla="*/ 298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68" h="469">
                <a:moveTo>
                  <a:pt x="399" y="298"/>
                </a:moveTo>
                <a:cubicBezTo>
                  <a:pt x="404" y="291"/>
                  <a:pt x="410" y="291"/>
                  <a:pt x="412" y="298"/>
                </a:cubicBezTo>
                <a:cubicBezTo>
                  <a:pt x="414" y="304"/>
                  <a:pt x="418" y="315"/>
                  <a:pt x="428" y="315"/>
                </a:cubicBezTo>
                <a:cubicBezTo>
                  <a:pt x="437" y="315"/>
                  <a:pt x="451" y="298"/>
                  <a:pt x="456" y="284"/>
                </a:cubicBezTo>
                <a:cubicBezTo>
                  <a:pt x="461" y="269"/>
                  <a:pt x="468" y="253"/>
                  <a:pt x="461" y="247"/>
                </a:cubicBezTo>
                <a:cubicBezTo>
                  <a:pt x="453" y="240"/>
                  <a:pt x="438" y="252"/>
                  <a:pt x="427" y="255"/>
                </a:cubicBezTo>
                <a:cubicBezTo>
                  <a:pt x="415" y="257"/>
                  <a:pt x="405" y="251"/>
                  <a:pt x="403" y="234"/>
                </a:cubicBezTo>
                <a:cubicBezTo>
                  <a:pt x="400" y="218"/>
                  <a:pt x="405" y="181"/>
                  <a:pt x="407" y="161"/>
                </a:cubicBezTo>
                <a:cubicBezTo>
                  <a:pt x="409" y="140"/>
                  <a:pt x="417" y="72"/>
                  <a:pt x="405" y="11"/>
                </a:cubicBezTo>
                <a:cubicBezTo>
                  <a:pt x="345" y="17"/>
                  <a:pt x="294" y="11"/>
                  <a:pt x="266" y="5"/>
                </a:cubicBezTo>
                <a:cubicBezTo>
                  <a:pt x="238" y="0"/>
                  <a:pt x="222" y="17"/>
                  <a:pt x="222" y="24"/>
                </a:cubicBezTo>
                <a:cubicBezTo>
                  <a:pt x="222" y="32"/>
                  <a:pt x="236" y="53"/>
                  <a:pt x="220" y="61"/>
                </a:cubicBezTo>
                <a:cubicBezTo>
                  <a:pt x="204" y="69"/>
                  <a:pt x="179" y="67"/>
                  <a:pt x="171" y="54"/>
                </a:cubicBezTo>
                <a:cubicBezTo>
                  <a:pt x="164" y="40"/>
                  <a:pt x="179" y="34"/>
                  <a:pt x="179" y="28"/>
                </a:cubicBezTo>
                <a:cubicBezTo>
                  <a:pt x="179" y="22"/>
                  <a:pt x="169" y="15"/>
                  <a:pt x="156" y="15"/>
                </a:cubicBezTo>
                <a:cubicBezTo>
                  <a:pt x="144" y="15"/>
                  <a:pt x="107" y="21"/>
                  <a:pt x="53" y="13"/>
                </a:cubicBezTo>
                <a:cubicBezTo>
                  <a:pt x="51" y="26"/>
                  <a:pt x="41" y="149"/>
                  <a:pt x="52" y="192"/>
                </a:cubicBezTo>
                <a:cubicBezTo>
                  <a:pt x="64" y="235"/>
                  <a:pt x="60" y="269"/>
                  <a:pt x="57" y="278"/>
                </a:cubicBezTo>
                <a:cubicBezTo>
                  <a:pt x="54" y="287"/>
                  <a:pt x="48" y="293"/>
                  <a:pt x="40" y="287"/>
                </a:cubicBezTo>
                <a:cubicBezTo>
                  <a:pt x="33" y="281"/>
                  <a:pt x="21" y="273"/>
                  <a:pt x="11" y="291"/>
                </a:cubicBezTo>
                <a:cubicBezTo>
                  <a:pt x="0" y="309"/>
                  <a:pt x="10" y="337"/>
                  <a:pt x="17" y="340"/>
                </a:cubicBezTo>
                <a:cubicBezTo>
                  <a:pt x="25" y="344"/>
                  <a:pt x="37" y="345"/>
                  <a:pt x="40" y="335"/>
                </a:cubicBezTo>
                <a:cubicBezTo>
                  <a:pt x="44" y="325"/>
                  <a:pt x="52" y="320"/>
                  <a:pt x="58" y="326"/>
                </a:cubicBezTo>
                <a:cubicBezTo>
                  <a:pt x="76" y="344"/>
                  <a:pt x="46" y="354"/>
                  <a:pt x="53" y="403"/>
                </a:cubicBezTo>
                <a:cubicBezTo>
                  <a:pt x="73" y="403"/>
                  <a:pt x="146" y="390"/>
                  <a:pt x="185" y="398"/>
                </a:cubicBezTo>
                <a:cubicBezTo>
                  <a:pt x="214" y="403"/>
                  <a:pt x="247" y="413"/>
                  <a:pt x="243" y="428"/>
                </a:cubicBezTo>
                <a:cubicBezTo>
                  <a:pt x="239" y="440"/>
                  <a:pt x="219" y="461"/>
                  <a:pt x="258" y="465"/>
                </a:cubicBezTo>
                <a:cubicBezTo>
                  <a:pt x="296" y="469"/>
                  <a:pt x="306" y="447"/>
                  <a:pt x="306" y="441"/>
                </a:cubicBezTo>
                <a:cubicBezTo>
                  <a:pt x="306" y="425"/>
                  <a:pt x="286" y="429"/>
                  <a:pt x="286" y="418"/>
                </a:cubicBezTo>
                <a:cubicBezTo>
                  <a:pt x="287" y="406"/>
                  <a:pt x="307" y="394"/>
                  <a:pt x="333" y="397"/>
                </a:cubicBezTo>
                <a:cubicBezTo>
                  <a:pt x="360" y="400"/>
                  <a:pt x="368" y="409"/>
                  <a:pt x="406" y="398"/>
                </a:cubicBezTo>
                <a:cubicBezTo>
                  <a:pt x="402" y="383"/>
                  <a:pt x="394" y="305"/>
                  <a:pt x="399" y="298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3" name="Freeform 12"/>
          <p:cNvSpPr>
            <a:spLocks/>
          </p:cNvSpPr>
          <p:nvPr/>
        </p:nvSpPr>
        <p:spPr bwMode="auto">
          <a:xfrm>
            <a:off x="5873966" y="4055512"/>
            <a:ext cx="1386319" cy="1419627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4" name="Freeform 13"/>
          <p:cNvSpPr>
            <a:spLocks/>
          </p:cNvSpPr>
          <p:nvPr/>
        </p:nvSpPr>
        <p:spPr bwMode="auto">
          <a:xfrm>
            <a:off x="4332706" y="3872193"/>
            <a:ext cx="1787537" cy="1602947"/>
          </a:xfrm>
          <a:custGeom>
            <a:avLst/>
            <a:gdLst>
              <a:gd name="T0" fmla="*/ 409 w 464"/>
              <a:gd name="T1" fmla="*/ 378 h 463"/>
              <a:gd name="T2" fmla="*/ 424 w 464"/>
              <a:gd name="T3" fmla="*/ 330 h 463"/>
              <a:gd name="T4" fmla="*/ 447 w 464"/>
              <a:gd name="T5" fmla="*/ 337 h 463"/>
              <a:gd name="T6" fmla="*/ 464 w 464"/>
              <a:gd name="T7" fmla="*/ 303 h 463"/>
              <a:gd name="T8" fmla="*/ 449 w 464"/>
              <a:gd name="T9" fmla="*/ 262 h 463"/>
              <a:gd name="T10" fmla="*/ 426 w 464"/>
              <a:gd name="T11" fmla="*/ 289 h 463"/>
              <a:gd name="T12" fmla="*/ 409 w 464"/>
              <a:gd name="T13" fmla="*/ 207 h 463"/>
              <a:gd name="T14" fmla="*/ 409 w 464"/>
              <a:gd name="T15" fmla="*/ 72 h 463"/>
              <a:gd name="T16" fmla="*/ 298 w 464"/>
              <a:gd name="T17" fmla="*/ 63 h 463"/>
              <a:gd name="T18" fmla="*/ 244 w 464"/>
              <a:gd name="T19" fmla="*/ 35 h 463"/>
              <a:gd name="T20" fmla="*/ 247 w 464"/>
              <a:gd name="T21" fmla="*/ 5 h 463"/>
              <a:gd name="T22" fmla="*/ 192 w 464"/>
              <a:gd name="T23" fmla="*/ 8 h 463"/>
              <a:gd name="T24" fmla="*/ 191 w 464"/>
              <a:gd name="T25" fmla="*/ 39 h 463"/>
              <a:gd name="T26" fmla="*/ 131 w 464"/>
              <a:gd name="T27" fmla="*/ 63 h 463"/>
              <a:gd name="T28" fmla="*/ 58 w 464"/>
              <a:gd name="T29" fmla="*/ 70 h 463"/>
              <a:gd name="T30" fmla="*/ 59 w 464"/>
              <a:gd name="T31" fmla="*/ 183 h 463"/>
              <a:gd name="T32" fmla="*/ 47 w 464"/>
              <a:gd name="T33" fmla="*/ 255 h 463"/>
              <a:gd name="T34" fmla="*/ 25 w 464"/>
              <a:gd name="T35" fmla="*/ 266 h 463"/>
              <a:gd name="T36" fmla="*/ 2 w 464"/>
              <a:gd name="T37" fmla="*/ 282 h 463"/>
              <a:gd name="T38" fmla="*/ 12 w 464"/>
              <a:gd name="T39" fmla="*/ 320 h 463"/>
              <a:gd name="T40" fmla="*/ 41 w 464"/>
              <a:gd name="T41" fmla="*/ 310 h 463"/>
              <a:gd name="T42" fmla="*/ 59 w 464"/>
              <a:gd name="T43" fmla="*/ 305 h 463"/>
              <a:gd name="T44" fmla="*/ 54 w 464"/>
              <a:gd name="T45" fmla="*/ 383 h 463"/>
              <a:gd name="T46" fmla="*/ 63 w 464"/>
              <a:gd name="T47" fmla="*/ 463 h 463"/>
              <a:gd name="T48" fmla="*/ 410 w 464"/>
              <a:gd name="T49" fmla="*/ 463 h 463"/>
              <a:gd name="T50" fmla="*/ 409 w 464"/>
              <a:gd name="T51" fmla="*/ 378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64" h="463">
                <a:moveTo>
                  <a:pt x="409" y="378"/>
                </a:moveTo>
                <a:cubicBezTo>
                  <a:pt x="413" y="351"/>
                  <a:pt x="414" y="329"/>
                  <a:pt x="424" y="330"/>
                </a:cubicBezTo>
                <a:cubicBezTo>
                  <a:pt x="434" y="330"/>
                  <a:pt x="436" y="337"/>
                  <a:pt x="447" y="337"/>
                </a:cubicBezTo>
                <a:cubicBezTo>
                  <a:pt x="457" y="337"/>
                  <a:pt x="464" y="320"/>
                  <a:pt x="464" y="303"/>
                </a:cubicBezTo>
                <a:cubicBezTo>
                  <a:pt x="464" y="287"/>
                  <a:pt x="464" y="260"/>
                  <a:pt x="449" y="262"/>
                </a:cubicBezTo>
                <a:cubicBezTo>
                  <a:pt x="434" y="265"/>
                  <a:pt x="433" y="290"/>
                  <a:pt x="426" y="289"/>
                </a:cubicBezTo>
                <a:cubicBezTo>
                  <a:pt x="409" y="286"/>
                  <a:pt x="400" y="250"/>
                  <a:pt x="409" y="207"/>
                </a:cubicBezTo>
                <a:cubicBezTo>
                  <a:pt x="412" y="190"/>
                  <a:pt x="420" y="124"/>
                  <a:pt x="409" y="72"/>
                </a:cubicBezTo>
                <a:cubicBezTo>
                  <a:pt x="383" y="77"/>
                  <a:pt x="349" y="71"/>
                  <a:pt x="298" y="63"/>
                </a:cubicBezTo>
                <a:cubicBezTo>
                  <a:pt x="263" y="58"/>
                  <a:pt x="235" y="45"/>
                  <a:pt x="244" y="35"/>
                </a:cubicBezTo>
                <a:cubicBezTo>
                  <a:pt x="250" y="27"/>
                  <a:pt x="255" y="11"/>
                  <a:pt x="247" y="5"/>
                </a:cubicBezTo>
                <a:cubicBezTo>
                  <a:pt x="238" y="0"/>
                  <a:pt x="200" y="4"/>
                  <a:pt x="192" y="8"/>
                </a:cubicBezTo>
                <a:cubicBezTo>
                  <a:pt x="184" y="12"/>
                  <a:pt x="183" y="22"/>
                  <a:pt x="191" y="39"/>
                </a:cubicBezTo>
                <a:cubicBezTo>
                  <a:pt x="202" y="61"/>
                  <a:pt x="156" y="71"/>
                  <a:pt x="131" y="63"/>
                </a:cubicBezTo>
                <a:cubicBezTo>
                  <a:pt x="99" y="52"/>
                  <a:pt x="78" y="62"/>
                  <a:pt x="58" y="70"/>
                </a:cubicBezTo>
                <a:cubicBezTo>
                  <a:pt x="63" y="94"/>
                  <a:pt x="61" y="160"/>
                  <a:pt x="59" y="183"/>
                </a:cubicBezTo>
                <a:cubicBezTo>
                  <a:pt x="57" y="205"/>
                  <a:pt x="51" y="242"/>
                  <a:pt x="47" y="255"/>
                </a:cubicBezTo>
                <a:cubicBezTo>
                  <a:pt x="46" y="260"/>
                  <a:pt x="41" y="279"/>
                  <a:pt x="25" y="266"/>
                </a:cubicBezTo>
                <a:cubicBezTo>
                  <a:pt x="10" y="254"/>
                  <a:pt x="4" y="270"/>
                  <a:pt x="2" y="282"/>
                </a:cubicBezTo>
                <a:cubicBezTo>
                  <a:pt x="0" y="295"/>
                  <a:pt x="2" y="307"/>
                  <a:pt x="12" y="320"/>
                </a:cubicBezTo>
                <a:cubicBezTo>
                  <a:pt x="23" y="332"/>
                  <a:pt x="34" y="322"/>
                  <a:pt x="41" y="310"/>
                </a:cubicBezTo>
                <a:cubicBezTo>
                  <a:pt x="47" y="299"/>
                  <a:pt x="53" y="297"/>
                  <a:pt x="59" y="305"/>
                </a:cubicBezTo>
                <a:cubicBezTo>
                  <a:pt x="68" y="315"/>
                  <a:pt x="58" y="339"/>
                  <a:pt x="54" y="383"/>
                </a:cubicBezTo>
                <a:cubicBezTo>
                  <a:pt x="51" y="403"/>
                  <a:pt x="58" y="441"/>
                  <a:pt x="63" y="463"/>
                </a:cubicBezTo>
                <a:cubicBezTo>
                  <a:pt x="410" y="463"/>
                  <a:pt x="410" y="463"/>
                  <a:pt x="410" y="463"/>
                </a:cubicBezTo>
                <a:cubicBezTo>
                  <a:pt x="404" y="426"/>
                  <a:pt x="407" y="394"/>
                  <a:pt x="409" y="378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6" name="Freeform 15"/>
          <p:cNvSpPr>
            <a:spLocks/>
          </p:cNvSpPr>
          <p:nvPr/>
        </p:nvSpPr>
        <p:spPr bwMode="auto">
          <a:xfrm>
            <a:off x="3142101" y="4086313"/>
            <a:ext cx="1451559" cy="1388832"/>
          </a:xfrm>
          <a:custGeom>
            <a:avLst/>
            <a:gdLst>
              <a:gd name="T0" fmla="*/ 363 w 377"/>
              <a:gd name="T1" fmla="*/ 321 h 401"/>
              <a:gd name="T2" fmla="*/ 368 w 377"/>
              <a:gd name="T3" fmla="*/ 243 h 401"/>
              <a:gd name="T4" fmla="*/ 350 w 377"/>
              <a:gd name="T5" fmla="*/ 248 h 401"/>
              <a:gd name="T6" fmla="*/ 321 w 377"/>
              <a:gd name="T7" fmla="*/ 258 h 401"/>
              <a:gd name="T8" fmla="*/ 311 w 377"/>
              <a:gd name="T9" fmla="*/ 220 h 401"/>
              <a:gd name="T10" fmla="*/ 334 w 377"/>
              <a:gd name="T11" fmla="*/ 204 h 401"/>
              <a:gd name="T12" fmla="*/ 356 w 377"/>
              <a:gd name="T13" fmla="*/ 193 h 401"/>
              <a:gd name="T14" fmla="*/ 368 w 377"/>
              <a:gd name="T15" fmla="*/ 121 h 401"/>
              <a:gd name="T16" fmla="*/ 367 w 377"/>
              <a:gd name="T17" fmla="*/ 8 h 401"/>
              <a:gd name="T18" fmla="*/ 294 w 377"/>
              <a:gd name="T19" fmla="*/ 7 h 401"/>
              <a:gd name="T20" fmla="*/ 247 w 377"/>
              <a:gd name="T21" fmla="*/ 28 h 401"/>
              <a:gd name="T22" fmla="*/ 267 w 377"/>
              <a:gd name="T23" fmla="*/ 51 h 401"/>
              <a:gd name="T24" fmla="*/ 219 w 377"/>
              <a:gd name="T25" fmla="*/ 75 h 401"/>
              <a:gd name="T26" fmla="*/ 204 w 377"/>
              <a:gd name="T27" fmla="*/ 38 h 401"/>
              <a:gd name="T28" fmla="*/ 146 w 377"/>
              <a:gd name="T29" fmla="*/ 8 h 401"/>
              <a:gd name="T30" fmla="*/ 14 w 377"/>
              <a:gd name="T31" fmla="*/ 13 h 401"/>
              <a:gd name="T32" fmla="*/ 3 w 377"/>
              <a:gd name="T33" fmla="*/ 133 h 401"/>
              <a:gd name="T34" fmla="*/ 24 w 377"/>
              <a:gd name="T35" fmla="*/ 175 h 401"/>
              <a:gd name="T36" fmla="*/ 44 w 377"/>
              <a:gd name="T37" fmla="*/ 148 h 401"/>
              <a:gd name="T38" fmla="*/ 66 w 377"/>
              <a:gd name="T39" fmla="*/ 184 h 401"/>
              <a:gd name="T40" fmla="*/ 31 w 377"/>
              <a:gd name="T41" fmla="*/ 227 h 401"/>
              <a:gd name="T42" fmla="*/ 2 w 377"/>
              <a:gd name="T43" fmla="*/ 255 h 401"/>
              <a:gd name="T44" fmla="*/ 15 w 377"/>
              <a:gd name="T45" fmla="*/ 401 h 401"/>
              <a:gd name="T46" fmla="*/ 372 w 377"/>
              <a:gd name="T47" fmla="*/ 401 h 401"/>
              <a:gd name="T48" fmla="*/ 363 w 377"/>
              <a:gd name="T49" fmla="*/ 32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7" name="Freeform 16"/>
          <p:cNvSpPr>
            <a:spLocks/>
          </p:cNvSpPr>
          <p:nvPr/>
        </p:nvSpPr>
        <p:spPr bwMode="auto">
          <a:xfrm>
            <a:off x="1835698" y="4055512"/>
            <a:ext cx="1572249" cy="1419627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pic>
        <p:nvPicPr>
          <p:cNvPr id="15" name="Picture 2" descr="D:\Natalia\ЖОНКИНА ПИСАНИНА\для тренажеров\1194985624696670932tasto_10_architetto_fran_01.svg_.med_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D:\Natalia\ЖОНКИНА ПИСАНИНА\для тренажеров\jean_victor_balin_unknown_red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42636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808723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 l="20000" t="20000" r="20000" b="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0997" y="195351"/>
            <a:ext cx="8618892" cy="6438561"/>
          </a:xfrm>
          <a:prstGeom prst="rect">
            <a:avLst/>
          </a:prstGeom>
          <a:solidFill>
            <a:srgbClr val="75E8F7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7" name="Freeform 6"/>
          <p:cNvSpPr>
            <a:spLocks/>
          </p:cNvSpPr>
          <p:nvPr/>
        </p:nvSpPr>
        <p:spPr bwMode="auto">
          <a:xfrm>
            <a:off x="1835698" y="1412776"/>
            <a:ext cx="1629334" cy="1368298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9" name="Freeform 8"/>
          <p:cNvSpPr>
            <a:spLocks/>
          </p:cNvSpPr>
          <p:nvPr/>
        </p:nvSpPr>
        <p:spPr bwMode="auto">
          <a:xfrm>
            <a:off x="3153517" y="1412776"/>
            <a:ext cx="1451559" cy="1561884"/>
          </a:xfrm>
          <a:custGeom>
            <a:avLst/>
            <a:gdLst>
              <a:gd name="T0" fmla="*/ 13 w 377"/>
              <a:gd name="T1" fmla="*/ 154 h 451"/>
              <a:gd name="T2" fmla="*/ 14 w 377"/>
              <a:gd name="T3" fmla="*/ 225 h 451"/>
              <a:gd name="T4" fmla="*/ 45 w 377"/>
              <a:gd name="T5" fmla="*/ 235 h 451"/>
              <a:gd name="T6" fmla="*/ 74 w 377"/>
              <a:gd name="T7" fmla="*/ 230 h 451"/>
              <a:gd name="T8" fmla="*/ 67 w 377"/>
              <a:gd name="T9" fmla="*/ 272 h 451"/>
              <a:gd name="T10" fmla="*/ 40 w 377"/>
              <a:gd name="T11" fmla="*/ 294 h 451"/>
              <a:gd name="T12" fmla="*/ 10 w 377"/>
              <a:gd name="T13" fmla="*/ 286 h 451"/>
              <a:gd name="T14" fmla="*/ 11 w 377"/>
              <a:gd name="T15" fmla="*/ 395 h 451"/>
              <a:gd name="T16" fmla="*/ 114 w 377"/>
              <a:gd name="T17" fmla="*/ 397 h 451"/>
              <a:gd name="T18" fmla="*/ 137 w 377"/>
              <a:gd name="T19" fmla="*/ 410 h 451"/>
              <a:gd name="T20" fmla="*/ 129 w 377"/>
              <a:gd name="T21" fmla="*/ 436 h 451"/>
              <a:gd name="T22" fmla="*/ 178 w 377"/>
              <a:gd name="T23" fmla="*/ 443 h 451"/>
              <a:gd name="T24" fmla="*/ 180 w 377"/>
              <a:gd name="T25" fmla="*/ 406 h 451"/>
              <a:gd name="T26" fmla="*/ 224 w 377"/>
              <a:gd name="T27" fmla="*/ 387 h 451"/>
              <a:gd name="T28" fmla="*/ 363 w 377"/>
              <a:gd name="T29" fmla="*/ 393 h 451"/>
              <a:gd name="T30" fmla="*/ 368 w 377"/>
              <a:gd name="T31" fmla="*/ 207 h 451"/>
              <a:gd name="T32" fmla="*/ 350 w 377"/>
              <a:gd name="T33" fmla="*/ 185 h 451"/>
              <a:gd name="T34" fmla="*/ 318 w 377"/>
              <a:gd name="T35" fmla="*/ 175 h 451"/>
              <a:gd name="T36" fmla="*/ 345 w 377"/>
              <a:gd name="T37" fmla="*/ 127 h 451"/>
              <a:gd name="T38" fmla="*/ 367 w 377"/>
              <a:gd name="T39" fmla="*/ 87 h 451"/>
              <a:gd name="T40" fmla="*/ 354 w 377"/>
              <a:gd name="T41" fmla="*/ 0 h 451"/>
              <a:gd name="T42" fmla="*/ 9 w 377"/>
              <a:gd name="T43" fmla="*/ 0 h 451"/>
              <a:gd name="T44" fmla="*/ 13 w 377"/>
              <a:gd name="T45" fmla="*/ 154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77" h="451">
                <a:moveTo>
                  <a:pt x="13" y="154"/>
                </a:moveTo>
                <a:cubicBezTo>
                  <a:pt x="8" y="187"/>
                  <a:pt x="8" y="213"/>
                  <a:pt x="14" y="225"/>
                </a:cubicBezTo>
                <a:cubicBezTo>
                  <a:pt x="23" y="242"/>
                  <a:pt x="36" y="243"/>
                  <a:pt x="45" y="235"/>
                </a:cubicBezTo>
                <a:cubicBezTo>
                  <a:pt x="59" y="222"/>
                  <a:pt x="68" y="222"/>
                  <a:pt x="74" y="230"/>
                </a:cubicBezTo>
                <a:cubicBezTo>
                  <a:pt x="81" y="238"/>
                  <a:pt x="76" y="257"/>
                  <a:pt x="67" y="272"/>
                </a:cubicBezTo>
                <a:cubicBezTo>
                  <a:pt x="58" y="287"/>
                  <a:pt x="48" y="303"/>
                  <a:pt x="40" y="294"/>
                </a:cubicBezTo>
                <a:cubicBezTo>
                  <a:pt x="31" y="285"/>
                  <a:pt x="20" y="273"/>
                  <a:pt x="10" y="286"/>
                </a:cubicBezTo>
                <a:cubicBezTo>
                  <a:pt x="0" y="300"/>
                  <a:pt x="7" y="384"/>
                  <a:pt x="11" y="395"/>
                </a:cubicBezTo>
                <a:cubicBezTo>
                  <a:pt x="65" y="403"/>
                  <a:pt x="102" y="397"/>
                  <a:pt x="114" y="397"/>
                </a:cubicBezTo>
                <a:cubicBezTo>
                  <a:pt x="127" y="397"/>
                  <a:pt x="137" y="404"/>
                  <a:pt x="137" y="410"/>
                </a:cubicBezTo>
                <a:cubicBezTo>
                  <a:pt x="137" y="416"/>
                  <a:pt x="122" y="422"/>
                  <a:pt x="129" y="436"/>
                </a:cubicBezTo>
                <a:cubicBezTo>
                  <a:pt x="137" y="449"/>
                  <a:pt x="162" y="451"/>
                  <a:pt x="178" y="443"/>
                </a:cubicBezTo>
                <a:cubicBezTo>
                  <a:pt x="194" y="435"/>
                  <a:pt x="180" y="414"/>
                  <a:pt x="180" y="406"/>
                </a:cubicBezTo>
                <a:cubicBezTo>
                  <a:pt x="180" y="399"/>
                  <a:pt x="196" y="382"/>
                  <a:pt x="224" y="387"/>
                </a:cubicBezTo>
                <a:cubicBezTo>
                  <a:pt x="252" y="393"/>
                  <a:pt x="303" y="399"/>
                  <a:pt x="363" y="393"/>
                </a:cubicBezTo>
                <a:cubicBezTo>
                  <a:pt x="355" y="341"/>
                  <a:pt x="343" y="287"/>
                  <a:pt x="368" y="207"/>
                </a:cubicBezTo>
                <a:cubicBezTo>
                  <a:pt x="377" y="177"/>
                  <a:pt x="371" y="159"/>
                  <a:pt x="350" y="185"/>
                </a:cubicBezTo>
                <a:cubicBezTo>
                  <a:pt x="342" y="195"/>
                  <a:pt x="325" y="194"/>
                  <a:pt x="318" y="175"/>
                </a:cubicBezTo>
                <a:cubicBezTo>
                  <a:pt x="311" y="153"/>
                  <a:pt x="326" y="133"/>
                  <a:pt x="345" y="127"/>
                </a:cubicBezTo>
                <a:cubicBezTo>
                  <a:pt x="359" y="122"/>
                  <a:pt x="364" y="100"/>
                  <a:pt x="367" y="87"/>
                </a:cubicBezTo>
                <a:cubicBezTo>
                  <a:pt x="373" y="63"/>
                  <a:pt x="365" y="29"/>
                  <a:pt x="354" y="0"/>
                </a:cubicBezTo>
                <a:cubicBezTo>
                  <a:pt x="9" y="0"/>
                  <a:pt x="9" y="0"/>
                  <a:pt x="9" y="0"/>
                </a:cubicBezTo>
                <a:cubicBezTo>
                  <a:pt x="20" y="36"/>
                  <a:pt x="18" y="123"/>
                  <a:pt x="13" y="154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0" name="Freeform 9"/>
          <p:cNvSpPr>
            <a:spLocks/>
          </p:cNvSpPr>
          <p:nvPr/>
        </p:nvSpPr>
        <p:spPr bwMode="auto">
          <a:xfrm>
            <a:off x="5668464" y="1412777"/>
            <a:ext cx="1591821" cy="1371233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2" name="Freeform 11"/>
          <p:cNvSpPr>
            <a:spLocks/>
          </p:cNvSpPr>
          <p:nvPr/>
        </p:nvSpPr>
        <p:spPr bwMode="auto">
          <a:xfrm>
            <a:off x="2992053" y="2735609"/>
            <a:ext cx="1802215" cy="1624946"/>
          </a:xfrm>
          <a:custGeom>
            <a:avLst/>
            <a:gdLst>
              <a:gd name="T0" fmla="*/ 399 w 468"/>
              <a:gd name="T1" fmla="*/ 298 h 469"/>
              <a:gd name="T2" fmla="*/ 412 w 468"/>
              <a:gd name="T3" fmla="*/ 298 h 469"/>
              <a:gd name="T4" fmla="*/ 428 w 468"/>
              <a:gd name="T5" fmla="*/ 315 h 469"/>
              <a:gd name="T6" fmla="*/ 456 w 468"/>
              <a:gd name="T7" fmla="*/ 284 h 469"/>
              <a:gd name="T8" fmla="*/ 461 w 468"/>
              <a:gd name="T9" fmla="*/ 247 h 469"/>
              <a:gd name="T10" fmla="*/ 427 w 468"/>
              <a:gd name="T11" fmla="*/ 255 h 469"/>
              <a:gd name="T12" fmla="*/ 403 w 468"/>
              <a:gd name="T13" fmla="*/ 234 h 469"/>
              <a:gd name="T14" fmla="*/ 407 w 468"/>
              <a:gd name="T15" fmla="*/ 161 h 469"/>
              <a:gd name="T16" fmla="*/ 405 w 468"/>
              <a:gd name="T17" fmla="*/ 11 h 469"/>
              <a:gd name="T18" fmla="*/ 266 w 468"/>
              <a:gd name="T19" fmla="*/ 5 h 469"/>
              <a:gd name="T20" fmla="*/ 222 w 468"/>
              <a:gd name="T21" fmla="*/ 24 h 469"/>
              <a:gd name="T22" fmla="*/ 220 w 468"/>
              <a:gd name="T23" fmla="*/ 61 h 469"/>
              <a:gd name="T24" fmla="*/ 171 w 468"/>
              <a:gd name="T25" fmla="*/ 54 h 469"/>
              <a:gd name="T26" fmla="*/ 179 w 468"/>
              <a:gd name="T27" fmla="*/ 28 h 469"/>
              <a:gd name="T28" fmla="*/ 156 w 468"/>
              <a:gd name="T29" fmla="*/ 15 h 469"/>
              <a:gd name="T30" fmla="*/ 53 w 468"/>
              <a:gd name="T31" fmla="*/ 13 h 469"/>
              <a:gd name="T32" fmla="*/ 52 w 468"/>
              <a:gd name="T33" fmla="*/ 192 h 469"/>
              <a:gd name="T34" fmla="*/ 57 w 468"/>
              <a:gd name="T35" fmla="*/ 278 h 469"/>
              <a:gd name="T36" fmla="*/ 40 w 468"/>
              <a:gd name="T37" fmla="*/ 287 h 469"/>
              <a:gd name="T38" fmla="*/ 11 w 468"/>
              <a:gd name="T39" fmla="*/ 291 h 469"/>
              <a:gd name="T40" fmla="*/ 17 w 468"/>
              <a:gd name="T41" fmla="*/ 340 h 469"/>
              <a:gd name="T42" fmla="*/ 40 w 468"/>
              <a:gd name="T43" fmla="*/ 335 h 469"/>
              <a:gd name="T44" fmla="*/ 58 w 468"/>
              <a:gd name="T45" fmla="*/ 326 h 469"/>
              <a:gd name="T46" fmla="*/ 53 w 468"/>
              <a:gd name="T47" fmla="*/ 403 h 469"/>
              <a:gd name="T48" fmla="*/ 185 w 468"/>
              <a:gd name="T49" fmla="*/ 398 h 469"/>
              <a:gd name="T50" fmla="*/ 243 w 468"/>
              <a:gd name="T51" fmla="*/ 428 h 469"/>
              <a:gd name="T52" fmla="*/ 258 w 468"/>
              <a:gd name="T53" fmla="*/ 465 h 469"/>
              <a:gd name="T54" fmla="*/ 306 w 468"/>
              <a:gd name="T55" fmla="*/ 441 h 469"/>
              <a:gd name="T56" fmla="*/ 286 w 468"/>
              <a:gd name="T57" fmla="*/ 418 h 469"/>
              <a:gd name="T58" fmla="*/ 333 w 468"/>
              <a:gd name="T59" fmla="*/ 397 h 469"/>
              <a:gd name="T60" fmla="*/ 406 w 468"/>
              <a:gd name="T61" fmla="*/ 398 h 469"/>
              <a:gd name="T62" fmla="*/ 399 w 468"/>
              <a:gd name="T63" fmla="*/ 298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68" h="469">
                <a:moveTo>
                  <a:pt x="399" y="298"/>
                </a:moveTo>
                <a:cubicBezTo>
                  <a:pt x="404" y="291"/>
                  <a:pt x="410" y="291"/>
                  <a:pt x="412" y="298"/>
                </a:cubicBezTo>
                <a:cubicBezTo>
                  <a:pt x="414" y="304"/>
                  <a:pt x="418" y="315"/>
                  <a:pt x="428" y="315"/>
                </a:cubicBezTo>
                <a:cubicBezTo>
                  <a:pt x="437" y="315"/>
                  <a:pt x="451" y="298"/>
                  <a:pt x="456" y="284"/>
                </a:cubicBezTo>
                <a:cubicBezTo>
                  <a:pt x="461" y="269"/>
                  <a:pt x="468" y="253"/>
                  <a:pt x="461" y="247"/>
                </a:cubicBezTo>
                <a:cubicBezTo>
                  <a:pt x="453" y="240"/>
                  <a:pt x="438" y="252"/>
                  <a:pt x="427" y="255"/>
                </a:cubicBezTo>
                <a:cubicBezTo>
                  <a:pt x="415" y="257"/>
                  <a:pt x="405" y="251"/>
                  <a:pt x="403" y="234"/>
                </a:cubicBezTo>
                <a:cubicBezTo>
                  <a:pt x="400" y="218"/>
                  <a:pt x="405" y="181"/>
                  <a:pt x="407" y="161"/>
                </a:cubicBezTo>
                <a:cubicBezTo>
                  <a:pt x="409" y="140"/>
                  <a:pt x="417" y="72"/>
                  <a:pt x="405" y="11"/>
                </a:cubicBezTo>
                <a:cubicBezTo>
                  <a:pt x="345" y="17"/>
                  <a:pt x="294" y="11"/>
                  <a:pt x="266" y="5"/>
                </a:cubicBezTo>
                <a:cubicBezTo>
                  <a:pt x="238" y="0"/>
                  <a:pt x="222" y="17"/>
                  <a:pt x="222" y="24"/>
                </a:cubicBezTo>
                <a:cubicBezTo>
                  <a:pt x="222" y="32"/>
                  <a:pt x="236" y="53"/>
                  <a:pt x="220" y="61"/>
                </a:cubicBezTo>
                <a:cubicBezTo>
                  <a:pt x="204" y="69"/>
                  <a:pt x="179" y="67"/>
                  <a:pt x="171" y="54"/>
                </a:cubicBezTo>
                <a:cubicBezTo>
                  <a:pt x="164" y="40"/>
                  <a:pt x="179" y="34"/>
                  <a:pt x="179" y="28"/>
                </a:cubicBezTo>
                <a:cubicBezTo>
                  <a:pt x="179" y="22"/>
                  <a:pt x="169" y="15"/>
                  <a:pt x="156" y="15"/>
                </a:cubicBezTo>
                <a:cubicBezTo>
                  <a:pt x="144" y="15"/>
                  <a:pt x="107" y="21"/>
                  <a:pt x="53" y="13"/>
                </a:cubicBezTo>
                <a:cubicBezTo>
                  <a:pt x="51" y="26"/>
                  <a:pt x="41" y="149"/>
                  <a:pt x="52" y="192"/>
                </a:cubicBezTo>
                <a:cubicBezTo>
                  <a:pt x="64" y="235"/>
                  <a:pt x="60" y="269"/>
                  <a:pt x="57" y="278"/>
                </a:cubicBezTo>
                <a:cubicBezTo>
                  <a:pt x="54" y="287"/>
                  <a:pt x="48" y="293"/>
                  <a:pt x="40" y="287"/>
                </a:cubicBezTo>
                <a:cubicBezTo>
                  <a:pt x="33" y="281"/>
                  <a:pt x="21" y="273"/>
                  <a:pt x="11" y="291"/>
                </a:cubicBezTo>
                <a:cubicBezTo>
                  <a:pt x="0" y="309"/>
                  <a:pt x="10" y="337"/>
                  <a:pt x="17" y="340"/>
                </a:cubicBezTo>
                <a:cubicBezTo>
                  <a:pt x="25" y="344"/>
                  <a:pt x="37" y="345"/>
                  <a:pt x="40" y="335"/>
                </a:cubicBezTo>
                <a:cubicBezTo>
                  <a:pt x="44" y="325"/>
                  <a:pt x="52" y="320"/>
                  <a:pt x="58" y="326"/>
                </a:cubicBezTo>
                <a:cubicBezTo>
                  <a:pt x="76" y="344"/>
                  <a:pt x="46" y="354"/>
                  <a:pt x="53" y="403"/>
                </a:cubicBezTo>
                <a:cubicBezTo>
                  <a:pt x="73" y="403"/>
                  <a:pt x="146" y="390"/>
                  <a:pt x="185" y="398"/>
                </a:cubicBezTo>
                <a:cubicBezTo>
                  <a:pt x="214" y="403"/>
                  <a:pt x="247" y="413"/>
                  <a:pt x="243" y="428"/>
                </a:cubicBezTo>
                <a:cubicBezTo>
                  <a:pt x="239" y="440"/>
                  <a:pt x="219" y="461"/>
                  <a:pt x="258" y="465"/>
                </a:cubicBezTo>
                <a:cubicBezTo>
                  <a:pt x="296" y="469"/>
                  <a:pt x="306" y="447"/>
                  <a:pt x="306" y="441"/>
                </a:cubicBezTo>
                <a:cubicBezTo>
                  <a:pt x="306" y="425"/>
                  <a:pt x="286" y="429"/>
                  <a:pt x="286" y="418"/>
                </a:cubicBezTo>
                <a:cubicBezTo>
                  <a:pt x="287" y="406"/>
                  <a:pt x="307" y="394"/>
                  <a:pt x="333" y="397"/>
                </a:cubicBezTo>
                <a:cubicBezTo>
                  <a:pt x="360" y="400"/>
                  <a:pt x="368" y="409"/>
                  <a:pt x="406" y="398"/>
                </a:cubicBezTo>
                <a:cubicBezTo>
                  <a:pt x="402" y="383"/>
                  <a:pt x="394" y="305"/>
                  <a:pt x="399" y="298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3" name="Freeform 12"/>
          <p:cNvSpPr>
            <a:spLocks/>
          </p:cNvSpPr>
          <p:nvPr/>
        </p:nvSpPr>
        <p:spPr bwMode="auto">
          <a:xfrm>
            <a:off x="5873966" y="4055512"/>
            <a:ext cx="1386319" cy="1419627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4" name="Freeform 13"/>
          <p:cNvSpPr>
            <a:spLocks/>
          </p:cNvSpPr>
          <p:nvPr/>
        </p:nvSpPr>
        <p:spPr bwMode="auto">
          <a:xfrm>
            <a:off x="4332706" y="3872193"/>
            <a:ext cx="1787537" cy="1602947"/>
          </a:xfrm>
          <a:custGeom>
            <a:avLst/>
            <a:gdLst>
              <a:gd name="T0" fmla="*/ 409 w 464"/>
              <a:gd name="T1" fmla="*/ 378 h 463"/>
              <a:gd name="T2" fmla="*/ 424 w 464"/>
              <a:gd name="T3" fmla="*/ 330 h 463"/>
              <a:gd name="T4" fmla="*/ 447 w 464"/>
              <a:gd name="T5" fmla="*/ 337 h 463"/>
              <a:gd name="T6" fmla="*/ 464 w 464"/>
              <a:gd name="T7" fmla="*/ 303 h 463"/>
              <a:gd name="T8" fmla="*/ 449 w 464"/>
              <a:gd name="T9" fmla="*/ 262 h 463"/>
              <a:gd name="T10" fmla="*/ 426 w 464"/>
              <a:gd name="T11" fmla="*/ 289 h 463"/>
              <a:gd name="T12" fmla="*/ 409 w 464"/>
              <a:gd name="T13" fmla="*/ 207 h 463"/>
              <a:gd name="T14" fmla="*/ 409 w 464"/>
              <a:gd name="T15" fmla="*/ 72 h 463"/>
              <a:gd name="T16" fmla="*/ 298 w 464"/>
              <a:gd name="T17" fmla="*/ 63 h 463"/>
              <a:gd name="T18" fmla="*/ 244 w 464"/>
              <a:gd name="T19" fmla="*/ 35 h 463"/>
              <a:gd name="T20" fmla="*/ 247 w 464"/>
              <a:gd name="T21" fmla="*/ 5 h 463"/>
              <a:gd name="T22" fmla="*/ 192 w 464"/>
              <a:gd name="T23" fmla="*/ 8 h 463"/>
              <a:gd name="T24" fmla="*/ 191 w 464"/>
              <a:gd name="T25" fmla="*/ 39 h 463"/>
              <a:gd name="T26" fmla="*/ 131 w 464"/>
              <a:gd name="T27" fmla="*/ 63 h 463"/>
              <a:gd name="T28" fmla="*/ 58 w 464"/>
              <a:gd name="T29" fmla="*/ 70 h 463"/>
              <a:gd name="T30" fmla="*/ 59 w 464"/>
              <a:gd name="T31" fmla="*/ 183 h 463"/>
              <a:gd name="T32" fmla="*/ 47 w 464"/>
              <a:gd name="T33" fmla="*/ 255 h 463"/>
              <a:gd name="T34" fmla="*/ 25 w 464"/>
              <a:gd name="T35" fmla="*/ 266 h 463"/>
              <a:gd name="T36" fmla="*/ 2 w 464"/>
              <a:gd name="T37" fmla="*/ 282 h 463"/>
              <a:gd name="T38" fmla="*/ 12 w 464"/>
              <a:gd name="T39" fmla="*/ 320 h 463"/>
              <a:gd name="T40" fmla="*/ 41 w 464"/>
              <a:gd name="T41" fmla="*/ 310 h 463"/>
              <a:gd name="T42" fmla="*/ 59 w 464"/>
              <a:gd name="T43" fmla="*/ 305 h 463"/>
              <a:gd name="T44" fmla="*/ 54 w 464"/>
              <a:gd name="T45" fmla="*/ 383 h 463"/>
              <a:gd name="T46" fmla="*/ 63 w 464"/>
              <a:gd name="T47" fmla="*/ 463 h 463"/>
              <a:gd name="T48" fmla="*/ 410 w 464"/>
              <a:gd name="T49" fmla="*/ 463 h 463"/>
              <a:gd name="T50" fmla="*/ 409 w 464"/>
              <a:gd name="T51" fmla="*/ 378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64" h="463">
                <a:moveTo>
                  <a:pt x="409" y="378"/>
                </a:moveTo>
                <a:cubicBezTo>
                  <a:pt x="413" y="351"/>
                  <a:pt x="414" y="329"/>
                  <a:pt x="424" y="330"/>
                </a:cubicBezTo>
                <a:cubicBezTo>
                  <a:pt x="434" y="330"/>
                  <a:pt x="436" y="337"/>
                  <a:pt x="447" y="337"/>
                </a:cubicBezTo>
                <a:cubicBezTo>
                  <a:pt x="457" y="337"/>
                  <a:pt x="464" y="320"/>
                  <a:pt x="464" y="303"/>
                </a:cubicBezTo>
                <a:cubicBezTo>
                  <a:pt x="464" y="287"/>
                  <a:pt x="464" y="260"/>
                  <a:pt x="449" y="262"/>
                </a:cubicBezTo>
                <a:cubicBezTo>
                  <a:pt x="434" y="265"/>
                  <a:pt x="433" y="290"/>
                  <a:pt x="426" y="289"/>
                </a:cubicBezTo>
                <a:cubicBezTo>
                  <a:pt x="409" y="286"/>
                  <a:pt x="400" y="250"/>
                  <a:pt x="409" y="207"/>
                </a:cubicBezTo>
                <a:cubicBezTo>
                  <a:pt x="412" y="190"/>
                  <a:pt x="420" y="124"/>
                  <a:pt x="409" y="72"/>
                </a:cubicBezTo>
                <a:cubicBezTo>
                  <a:pt x="383" y="77"/>
                  <a:pt x="349" y="71"/>
                  <a:pt x="298" y="63"/>
                </a:cubicBezTo>
                <a:cubicBezTo>
                  <a:pt x="263" y="58"/>
                  <a:pt x="235" y="45"/>
                  <a:pt x="244" y="35"/>
                </a:cubicBezTo>
                <a:cubicBezTo>
                  <a:pt x="250" y="27"/>
                  <a:pt x="255" y="11"/>
                  <a:pt x="247" y="5"/>
                </a:cubicBezTo>
                <a:cubicBezTo>
                  <a:pt x="238" y="0"/>
                  <a:pt x="200" y="4"/>
                  <a:pt x="192" y="8"/>
                </a:cubicBezTo>
                <a:cubicBezTo>
                  <a:pt x="184" y="12"/>
                  <a:pt x="183" y="22"/>
                  <a:pt x="191" y="39"/>
                </a:cubicBezTo>
                <a:cubicBezTo>
                  <a:pt x="202" y="61"/>
                  <a:pt x="156" y="71"/>
                  <a:pt x="131" y="63"/>
                </a:cubicBezTo>
                <a:cubicBezTo>
                  <a:pt x="99" y="52"/>
                  <a:pt x="78" y="62"/>
                  <a:pt x="58" y="70"/>
                </a:cubicBezTo>
                <a:cubicBezTo>
                  <a:pt x="63" y="94"/>
                  <a:pt x="61" y="160"/>
                  <a:pt x="59" y="183"/>
                </a:cubicBezTo>
                <a:cubicBezTo>
                  <a:pt x="57" y="205"/>
                  <a:pt x="51" y="242"/>
                  <a:pt x="47" y="255"/>
                </a:cubicBezTo>
                <a:cubicBezTo>
                  <a:pt x="46" y="260"/>
                  <a:pt x="41" y="279"/>
                  <a:pt x="25" y="266"/>
                </a:cubicBezTo>
                <a:cubicBezTo>
                  <a:pt x="10" y="254"/>
                  <a:pt x="4" y="270"/>
                  <a:pt x="2" y="282"/>
                </a:cubicBezTo>
                <a:cubicBezTo>
                  <a:pt x="0" y="295"/>
                  <a:pt x="2" y="307"/>
                  <a:pt x="12" y="320"/>
                </a:cubicBezTo>
                <a:cubicBezTo>
                  <a:pt x="23" y="332"/>
                  <a:pt x="34" y="322"/>
                  <a:pt x="41" y="310"/>
                </a:cubicBezTo>
                <a:cubicBezTo>
                  <a:pt x="47" y="299"/>
                  <a:pt x="53" y="297"/>
                  <a:pt x="59" y="305"/>
                </a:cubicBezTo>
                <a:cubicBezTo>
                  <a:pt x="68" y="315"/>
                  <a:pt x="58" y="339"/>
                  <a:pt x="54" y="383"/>
                </a:cubicBezTo>
                <a:cubicBezTo>
                  <a:pt x="51" y="403"/>
                  <a:pt x="58" y="441"/>
                  <a:pt x="63" y="463"/>
                </a:cubicBezTo>
                <a:cubicBezTo>
                  <a:pt x="410" y="463"/>
                  <a:pt x="410" y="463"/>
                  <a:pt x="410" y="463"/>
                </a:cubicBezTo>
                <a:cubicBezTo>
                  <a:pt x="404" y="426"/>
                  <a:pt x="407" y="394"/>
                  <a:pt x="409" y="378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5" name="Freeform 14"/>
          <p:cNvSpPr>
            <a:spLocks/>
          </p:cNvSpPr>
          <p:nvPr/>
        </p:nvSpPr>
        <p:spPr bwMode="auto">
          <a:xfrm>
            <a:off x="5831560" y="2521499"/>
            <a:ext cx="1428725" cy="1786266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6" name="Freeform 15"/>
          <p:cNvSpPr>
            <a:spLocks/>
          </p:cNvSpPr>
          <p:nvPr/>
        </p:nvSpPr>
        <p:spPr bwMode="auto">
          <a:xfrm>
            <a:off x="3142101" y="4086313"/>
            <a:ext cx="1451559" cy="1388832"/>
          </a:xfrm>
          <a:custGeom>
            <a:avLst/>
            <a:gdLst>
              <a:gd name="T0" fmla="*/ 363 w 377"/>
              <a:gd name="T1" fmla="*/ 321 h 401"/>
              <a:gd name="T2" fmla="*/ 368 w 377"/>
              <a:gd name="T3" fmla="*/ 243 h 401"/>
              <a:gd name="T4" fmla="*/ 350 w 377"/>
              <a:gd name="T5" fmla="*/ 248 h 401"/>
              <a:gd name="T6" fmla="*/ 321 w 377"/>
              <a:gd name="T7" fmla="*/ 258 h 401"/>
              <a:gd name="T8" fmla="*/ 311 w 377"/>
              <a:gd name="T9" fmla="*/ 220 h 401"/>
              <a:gd name="T10" fmla="*/ 334 w 377"/>
              <a:gd name="T11" fmla="*/ 204 h 401"/>
              <a:gd name="T12" fmla="*/ 356 w 377"/>
              <a:gd name="T13" fmla="*/ 193 h 401"/>
              <a:gd name="T14" fmla="*/ 368 w 377"/>
              <a:gd name="T15" fmla="*/ 121 h 401"/>
              <a:gd name="T16" fmla="*/ 367 w 377"/>
              <a:gd name="T17" fmla="*/ 8 h 401"/>
              <a:gd name="T18" fmla="*/ 294 w 377"/>
              <a:gd name="T19" fmla="*/ 7 h 401"/>
              <a:gd name="T20" fmla="*/ 247 w 377"/>
              <a:gd name="T21" fmla="*/ 28 h 401"/>
              <a:gd name="T22" fmla="*/ 267 w 377"/>
              <a:gd name="T23" fmla="*/ 51 h 401"/>
              <a:gd name="T24" fmla="*/ 219 w 377"/>
              <a:gd name="T25" fmla="*/ 75 h 401"/>
              <a:gd name="T26" fmla="*/ 204 w 377"/>
              <a:gd name="T27" fmla="*/ 38 h 401"/>
              <a:gd name="T28" fmla="*/ 146 w 377"/>
              <a:gd name="T29" fmla="*/ 8 h 401"/>
              <a:gd name="T30" fmla="*/ 14 w 377"/>
              <a:gd name="T31" fmla="*/ 13 h 401"/>
              <a:gd name="T32" fmla="*/ 3 w 377"/>
              <a:gd name="T33" fmla="*/ 133 h 401"/>
              <a:gd name="T34" fmla="*/ 24 w 377"/>
              <a:gd name="T35" fmla="*/ 175 h 401"/>
              <a:gd name="T36" fmla="*/ 44 w 377"/>
              <a:gd name="T37" fmla="*/ 148 h 401"/>
              <a:gd name="T38" fmla="*/ 66 w 377"/>
              <a:gd name="T39" fmla="*/ 184 h 401"/>
              <a:gd name="T40" fmla="*/ 31 w 377"/>
              <a:gd name="T41" fmla="*/ 227 h 401"/>
              <a:gd name="T42" fmla="*/ 2 w 377"/>
              <a:gd name="T43" fmla="*/ 255 h 401"/>
              <a:gd name="T44" fmla="*/ 15 w 377"/>
              <a:gd name="T45" fmla="*/ 401 h 401"/>
              <a:gd name="T46" fmla="*/ 372 w 377"/>
              <a:gd name="T47" fmla="*/ 401 h 401"/>
              <a:gd name="T48" fmla="*/ 363 w 377"/>
              <a:gd name="T49" fmla="*/ 32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7" name="Freeform 16"/>
          <p:cNvSpPr>
            <a:spLocks/>
          </p:cNvSpPr>
          <p:nvPr/>
        </p:nvSpPr>
        <p:spPr bwMode="auto">
          <a:xfrm>
            <a:off x="1835698" y="4055512"/>
            <a:ext cx="1572249" cy="1419627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pic>
        <p:nvPicPr>
          <p:cNvPr id="15" name="Picture 2" descr="D:\Natalia\ЖОНКИНА ПИСАНИНА\для тренажеров\1194985624696670932tasto_10_architetto_fran_01.svg_.med_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D:\Natalia\ЖОНКИНА ПИСАНИНА\для тренажеров\jean_victor_balin_unknown_red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42636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44812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 l="20000" t="20000" r="20000" b="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0997" y="195351"/>
            <a:ext cx="8618892" cy="6438561"/>
          </a:xfrm>
          <a:prstGeom prst="rect">
            <a:avLst/>
          </a:prstGeom>
          <a:solidFill>
            <a:srgbClr val="75E8F7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7" name="Freeform 6"/>
          <p:cNvSpPr>
            <a:spLocks/>
          </p:cNvSpPr>
          <p:nvPr/>
        </p:nvSpPr>
        <p:spPr bwMode="auto">
          <a:xfrm>
            <a:off x="1835698" y="1412776"/>
            <a:ext cx="1629334" cy="1368298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9" name="Freeform 8"/>
          <p:cNvSpPr>
            <a:spLocks/>
          </p:cNvSpPr>
          <p:nvPr/>
        </p:nvSpPr>
        <p:spPr bwMode="auto">
          <a:xfrm>
            <a:off x="3153517" y="1412776"/>
            <a:ext cx="1451559" cy="1561884"/>
          </a:xfrm>
          <a:custGeom>
            <a:avLst/>
            <a:gdLst>
              <a:gd name="T0" fmla="*/ 13 w 377"/>
              <a:gd name="T1" fmla="*/ 154 h 451"/>
              <a:gd name="T2" fmla="*/ 14 w 377"/>
              <a:gd name="T3" fmla="*/ 225 h 451"/>
              <a:gd name="T4" fmla="*/ 45 w 377"/>
              <a:gd name="T5" fmla="*/ 235 h 451"/>
              <a:gd name="T6" fmla="*/ 74 w 377"/>
              <a:gd name="T7" fmla="*/ 230 h 451"/>
              <a:gd name="T8" fmla="*/ 67 w 377"/>
              <a:gd name="T9" fmla="*/ 272 h 451"/>
              <a:gd name="T10" fmla="*/ 40 w 377"/>
              <a:gd name="T11" fmla="*/ 294 h 451"/>
              <a:gd name="T12" fmla="*/ 10 w 377"/>
              <a:gd name="T13" fmla="*/ 286 h 451"/>
              <a:gd name="T14" fmla="*/ 11 w 377"/>
              <a:gd name="T15" fmla="*/ 395 h 451"/>
              <a:gd name="T16" fmla="*/ 114 w 377"/>
              <a:gd name="T17" fmla="*/ 397 h 451"/>
              <a:gd name="T18" fmla="*/ 137 w 377"/>
              <a:gd name="T19" fmla="*/ 410 h 451"/>
              <a:gd name="T20" fmla="*/ 129 w 377"/>
              <a:gd name="T21" fmla="*/ 436 h 451"/>
              <a:gd name="T22" fmla="*/ 178 w 377"/>
              <a:gd name="T23" fmla="*/ 443 h 451"/>
              <a:gd name="T24" fmla="*/ 180 w 377"/>
              <a:gd name="T25" fmla="*/ 406 h 451"/>
              <a:gd name="T26" fmla="*/ 224 w 377"/>
              <a:gd name="T27" fmla="*/ 387 h 451"/>
              <a:gd name="T28" fmla="*/ 363 w 377"/>
              <a:gd name="T29" fmla="*/ 393 h 451"/>
              <a:gd name="T30" fmla="*/ 368 w 377"/>
              <a:gd name="T31" fmla="*/ 207 h 451"/>
              <a:gd name="T32" fmla="*/ 350 w 377"/>
              <a:gd name="T33" fmla="*/ 185 h 451"/>
              <a:gd name="T34" fmla="*/ 318 w 377"/>
              <a:gd name="T35" fmla="*/ 175 h 451"/>
              <a:gd name="T36" fmla="*/ 345 w 377"/>
              <a:gd name="T37" fmla="*/ 127 h 451"/>
              <a:gd name="T38" fmla="*/ 367 w 377"/>
              <a:gd name="T39" fmla="*/ 87 h 451"/>
              <a:gd name="T40" fmla="*/ 354 w 377"/>
              <a:gd name="T41" fmla="*/ 0 h 451"/>
              <a:gd name="T42" fmla="*/ 9 w 377"/>
              <a:gd name="T43" fmla="*/ 0 h 451"/>
              <a:gd name="T44" fmla="*/ 13 w 377"/>
              <a:gd name="T45" fmla="*/ 154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77" h="451">
                <a:moveTo>
                  <a:pt x="13" y="154"/>
                </a:moveTo>
                <a:cubicBezTo>
                  <a:pt x="8" y="187"/>
                  <a:pt x="8" y="213"/>
                  <a:pt x="14" y="225"/>
                </a:cubicBezTo>
                <a:cubicBezTo>
                  <a:pt x="23" y="242"/>
                  <a:pt x="36" y="243"/>
                  <a:pt x="45" y="235"/>
                </a:cubicBezTo>
                <a:cubicBezTo>
                  <a:pt x="59" y="222"/>
                  <a:pt x="68" y="222"/>
                  <a:pt x="74" y="230"/>
                </a:cubicBezTo>
                <a:cubicBezTo>
                  <a:pt x="81" y="238"/>
                  <a:pt x="76" y="257"/>
                  <a:pt x="67" y="272"/>
                </a:cubicBezTo>
                <a:cubicBezTo>
                  <a:pt x="58" y="287"/>
                  <a:pt x="48" y="303"/>
                  <a:pt x="40" y="294"/>
                </a:cubicBezTo>
                <a:cubicBezTo>
                  <a:pt x="31" y="285"/>
                  <a:pt x="20" y="273"/>
                  <a:pt x="10" y="286"/>
                </a:cubicBezTo>
                <a:cubicBezTo>
                  <a:pt x="0" y="300"/>
                  <a:pt x="7" y="384"/>
                  <a:pt x="11" y="395"/>
                </a:cubicBezTo>
                <a:cubicBezTo>
                  <a:pt x="65" y="403"/>
                  <a:pt x="102" y="397"/>
                  <a:pt x="114" y="397"/>
                </a:cubicBezTo>
                <a:cubicBezTo>
                  <a:pt x="127" y="397"/>
                  <a:pt x="137" y="404"/>
                  <a:pt x="137" y="410"/>
                </a:cubicBezTo>
                <a:cubicBezTo>
                  <a:pt x="137" y="416"/>
                  <a:pt x="122" y="422"/>
                  <a:pt x="129" y="436"/>
                </a:cubicBezTo>
                <a:cubicBezTo>
                  <a:pt x="137" y="449"/>
                  <a:pt x="162" y="451"/>
                  <a:pt x="178" y="443"/>
                </a:cubicBezTo>
                <a:cubicBezTo>
                  <a:pt x="194" y="435"/>
                  <a:pt x="180" y="414"/>
                  <a:pt x="180" y="406"/>
                </a:cubicBezTo>
                <a:cubicBezTo>
                  <a:pt x="180" y="399"/>
                  <a:pt x="196" y="382"/>
                  <a:pt x="224" y="387"/>
                </a:cubicBezTo>
                <a:cubicBezTo>
                  <a:pt x="252" y="393"/>
                  <a:pt x="303" y="399"/>
                  <a:pt x="363" y="393"/>
                </a:cubicBezTo>
                <a:cubicBezTo>
                  <a:pt x="355" y="341"/>
                  <a:pt x="343" y="287"/>
                  <a:pt x="368" y="207"/>
                </a:cubicBezTo>
                <a:cubicBezTo>
                  <a:pt x="377" y="177"/>
                  <a:pt x="371" y="159"/>
                  <a:pt x="350" y="185"/>
                </a:cubicBezTo>
                <a:cubicBezTo>
                  <a:pt x="342" y="195"/>
                  <a:pt x="325" y="194"/>
                  <a:pt x="318" y="175"/>
                </a:cubicBezTo>
                <a:cubicBezTo>
                  <a:pt x="311" y="153"/>
                  <a:pt x="326" y="133"/>
                  <a:pt x="345" y="127"/>
                </a:cubicBezTo>
                <a:cubicBezTo>
                  <a:pt x="359" y="122"/>
                  <a:pt x="364" y="100"/>
                  <a:pt x="367" y="87"/>
                </a:cubicBezTo>
                <a:cubicBezTo>
                  <a:pt x="373" y="63"/>
                  <a:pt x="365" y="29"/>
                  <a:pt x="354" y="0"/>
                </a:cubicBezTo>
                <a:cubicBezTo>
                  <a:pt x="9" y="0"/>
                  <a:pt x="9" y="0"/>
                  <a:pt x="9" y="0"/>
                </a:cubicBezTo>
                <a:cubicBezTo>
                  <a:pt x="20" y="36"/>
                  <a:pt x="18" y="123"/>
                  <a:pt x="13" y="154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0" name="Freeform 9"/>
          <p:cNvSpPr>
            <a:spLocks/>
          </p:cNvSpPr>
          <p:nvPr/>
        </p:nvSpPr>
        <p:spPr bwMode="auto">
          <a:xfrm>
            <a:off x="5668464" y="1412777"/>
            <a:ext cx="1591821" cy="1371233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2" name="Freeform 11"/>
          <p:cNvSpPr>
            <a:spLocks/>
          </p:cNvSpPr>
          <p:nvPr/>
        </p:nvSpPr>
        <p:spPr bwMode="auto">
          <a:xfrm>
            <a:off x="2992053" y="2735609"/>
            <a:ext cx="1802215" cy="1624946"/>
          </a:xfrm>
          <a:custGeom>
            <a:avLst/>
            <a:gdLst>
              <a:gd name="T0" fmla="*/ 399 w 468"/>
              <a:gd name="T1" fmla="*/ 298 h 469"/>
              <a:gd name="T2" fmla="*/ 412 w 468"/>
              <a:gd name="T3" fmla="*/ 298 h 469"/>
              <a:gd name="T4" fmla="*/ 428 w 468"/>
              <a:gd name="T5" fmla="*/ 315 h 469"/>
              <a:gd name="T6" fmla="*/ 456 w 468"/>
              <a:gd name="T7" fmla="*/ 284 h 469"/>
              <a:gd name="T8" fmla="*/ 461 w 468"/>
              <a:gd name="T9" fmla="*/ 247 h 469"/>
              <a:gd name="T10" fmla="*/ 427 w 468"/>
              <a:gd name="T11" fmla="*/ 255 h 469"/>
              <a:gd name="T12" fmla="*/ 403 w 468"/>
              <a:gd name="T13" fmla="*/ 234 h 469"/>
              <a:gd name="T14" fmla="*/ 407 w 468"/>
              <a:gd name="T15" fmla="*/ 161 h 469"/>
              <a:gd name="T16" fmla="*/ 405 w 468"/>
              <a:gd name="T17" fmla="*/ 11 h 469"/>
              <a:gd name="T18" fmla="*/ 266 w 468"/>
              <a:gd name="T19" fmla="*/ 5 h 469"/>
              <a:gd name="T20" fmla="*/ 222 w 468"/>
              <a:gd name="T21" fmla="*/ 24 h 469"/>
              <a:gd name="T22" fmla="*/ 220 w 468"/>
              <a:gd name="T23" fmla="*/ 61 h 469"/>
              <a:gd name="T24" fmla="*/ 171 w 468"/>
              <a:gd name="T25" fmla="*/ 54 h 469"/>
              <a:gd name="T26" fmla="*/ 179 w 468"/>
              <a:gd name="T27" fmla="*/ 28 h 469"/>
              <a:gd name="T28" fmla="*/ 156 w 468"/>
              <a:gd name="T29" fmla="*/ 15 h 469"/>
              <a:gd name="T30" fmla="*/ 53 w 468"/>
              <a:gd name="T31" fmla="*/ 13 h 469"/>
              <a:gd name="T32" fmla="*/ 52 w 468"/>
              <a:gd name="T33" fmla="*/ 192 h 469"/>
              <a:gd name="T34" fmla="*/ 57 w 468"/>
              <a:gd name="T35" fmla="*/ 278 h 469"/>
              <a:gd name="T36" fmla="*/ 40 w 468"/>
              <a:gd name="T37" fmla="*/ 287 h 469"/>
              <a:gd name="T38" fmla="*/ 11 w 468"/>
              <a:gd name="T39" fmla="*/ 291 h 469"/>
              <a:gd name="T40" fmla="*/ 17 w 468"/>
              <a:gd name="T41" fmla="*/ 340 h 469"/>
              <a:gd name="T42" fmla="*/ 40 w 468"/>
              <a:gd name="T43" fmla="*/ 335 h 469"/>
              <a:gd name="T44" fmla="*/ 58 w 468"/>
              <a:gd name="T45" fmla="*/ 326 h 469"/>
              <a:gd name="T46" fmla="*/ 53 w 468"/>
              <a:gd name="T47" fmla="*/ 403 h 469"/>
              <a:gd name="T48" fmla="*/ 185 w 468"/>
              <a:gd name="T49" fmla="*/ 398 h 469"/>
              <a:gd name="T50" fmla="*/ 243 w 468"/>
              <a:gd name="T51" fmla="*/ 428 h 469"/>
              <a:gd name="T52" fmla="*/ 258 w 468"/>
              <a:gd name="T53" fmla="*/ 465 h 469"/>
              <a:gd name="T54" fmla="*/ 306 w 468"/>
              <a:gd name="T55" fmla="*/ 441 h 469"/>
              <a:gd name="T56" fmla="*/ 286 w 468"/>
              <a:gd name="T57" fmla="*/ 418 h 469"/>
              <a:gd name="T58" fmla="*/ 333 w 468"/>
              <a:gd name="T59" fmla="*/ 397 h 469"/>
              <a:gd name="T60" fmla="*/ 406 w 468"/>
              <a:gd name="T61" fmla="*/ 398 h 469"/>
              <a:gd name="T62" fmla="*/ 399 w 468"/>
              <a:gd name="T63" fmla="*/ 298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68" h="469">
                <a:moveTo>
                  <a:pt x="399" y="298"/>
                </a:moveTo>
                <a:cubicBezTo>
                  <a:pt x="404" y="291"/>
                  <a:pt x="410" y="291"/>
                  <a:pt x="412" y="298"/>
                </a:cubicBezTo>
                <a:cubicBezTo>
                  <a:pt x="414" y="304"/>
                  <a:pt x="418" y="315"/>
                  <a:pt x="428" y="315"/>
                </a:cubicBezTo>
                <a:cubicBezTo>
                  <a:pt x="437" y="315"/>
                  <a:pt x="451" y="298"/>
                  <a:pt x="456" y="284"/>
                </a:cubicBezTo>
                <a:cubicBezTo>
                  <a:pt x="461" y="269"/>
                  <a:pt x="468" y="253"/>
                  <a:pt x="461" y="247"/>
                </a:cubicBezTo>
                <a:cubicBezTo>
                  <a:pt x="453" y="240"/>
                  <a:pt x="438" y="252"/>
                  <a:pt x="427" y="255"/>
                </a:cubicBezTo>
                <a:cubicBezTo>
                  <a:pt x="415" y="257"/>
                  <a:pt x="405" y="251"/>
                  <a:pt x="403" y="234"/>
                </a:cubicBezTo>
                <a:cubicBezTo>
                  <a:pt x="400" y="218"/>
                  <a:pt x="405" y="181"/>
                  <a:pt x="407" y="161"/>
                </a:cubicBezTo>
                <a:cubicBezTo>
                  <a:pt x="409" y="140"/>
                  <a:pt x="417" y="72"/>
                  <a:pt x="405" y="11"/>
                </a:cubicBezTo>
                <a:cubicBezTo>
                  <a:pt x="345" y="17"/>
                  <a:pt x="294" y="11"/>
                  <a:pt x="266" y="5"/>
                </a:cubicBezTo>
                <a:cubicBezTo>
                  <a:pt x="238" y="0"/>
                  <a:pt x="222" y="17"/>
                  <a:pt x="222" y="24"/>
                </a:cubicBezTo>
                <a:cubicBezTo>
                  <a:pt x="222" y="32"/>
                  <a:pt x="236" y="53"/>
                  <a:pt x="220" y="61"/>
                </a:cubicBezTo>
                <a:cubicBezTo>
                  <a:pt x="204" y="69"/>
                  <a:pt x="179" y="67"/>
                  <a:pt x="171" y="54"/>
                </a:cubicBezTo>
                <a:cubicBezTo>
                  <a:pt x="164" y="40"/>
                  <a:pt x="179" y="34"/>
                  <a:pt x="179" y="28"/>
                </a:cubicBezTo>
                <a:cubicBezTo>
                  <a:pt x="179" y="22"/>
                  <a:pt x="169" y="15"/>
                  <a:pt x="156" y="15"/>
                </a:cubicBezTo>
                <a:cubicBezTo>
                  <a:pt x="144" y="15"/>
                  <a:pt x="107" y="21"/>
                  <a:pt x="53" y="13"/>
                </a:cubicBezTo>
                <a:cubicBezTo>
                  <a:pt x="51" y="26"/>
                  <a:pt x="41" y="149"/>
                  <a:pt x="52" y="192"/>
                </a:cubicBezTo>
                <a:cubicBezTo>
                  <a:pt x="64" y="235"/>
                  <a:pt x="60" y="269"/>
                  <a:pt x="57" y="278"/>
                </a:cubicBezTo>
                <a:cubicBezTo>
                  <a:pt x="54" y="287"/>
                  <a:pt x="48" y="293"/>
                  <a:pt x="40" y="287"/>
                </a:cubicBezTo>
                <a:cubicBezTo>
                  <a:pt x="33" y="281"/>
                  <a:pt x="21" y="273"/>
                  <a:pt x="11" y="291"/>
                </a:cubicBezTo>
                <a:cubicBezTo>
                  <a:pt x="0" y="309"/>
                  <a:pt x="10" y="337"/>
                  <a:pt x="17" y="340"/>
                </a:cubicBezTo>
                <a:cubicBezTo>
                  <a:pt x="25" y="344"/>
                  <a:pt x="37" y="345"/>
                  <a:pt x="40" y="335"/>
                </a:cubicBezTo>
                <a:cubicBezTo>
                  <a:pt x="44" y="325"/>
                  <a:pt x="52" y="320"/>
                  <a:pt x="58" y="326"/>
                </a:cubicBezTo>
                <a:cubicBezTo>
                  <a:pt x="76" y="344"/>
                  <a:pt x="46" y="354"/>
                  <a:pt x="53" y="403"/>
                </a:cubicBezTo>
                <a:cubicBezTo>
                  <a:pt x="73" y="403"/>
                  <a:pt x="146" y="390"/>
                  <a:pt x="185" y="398"/>
                </a:cubicBezTo>
                <a:cubicBezTo>
                  <a:pt x="214" y="403"/>
                  <a:pt x="247" y="413"/>
                  <a:pt x="243" y="428"/>
                </a:cubicBezTo>
                <a:cubicBezTo>
                  <a:pt x="239" y="440"/>
                  <a:pt x="219" y="461"/>
                  <a:pt x="258" y="465"/>
                </a:cubicBezTo>
                <a:cubicBezTo>
                  <a:pt x="296" y="469"/>
                  <a:pt x="306" y="447"/>
                  <a:pt x="306" y="441"/>
                </a:cubicBezTo>
                <a:cubicBezTo>
                  <a:pt x="306" y="425"/>
                  <a:pt x="286" y="429"/>
                  <a:pt x="286" y="418"/>
                </a:cubicBezTo>
                <a:cubicBezTo>
                  <a:pt x="287" y="406"/>
                  <a:pt x="307" y="394"/>
                  <a:pt x="333" y="397"/>
                </a:cubicBezTo>
                <a:cubicBezTo>
                  <a:pt x="360" y="400"/>
                  <a:pt x="368" y="409"/>
                  <a:pt x="406" y="398"/>
                </a:cubicBezTo>
                <a:cubicBezTo>
                  <a:pt x="402" y="383"/>
                  <a:pt x="394" y="305"/>
                  <a:pt x="399" y="298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3" name="Freeform 12"/>
          <p:cNvSpPr>
            <a:spLocks/>
          </p:cNvSpPr>
          <p:nvPr/>
        </p:nvSpPr>
        <p:spPr bwMode="auto">
          <a:xfrm>
            <a:off x="5873966" y="4055512"/>
            <a:ext cx="1386319" cy="1419627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4" name="Freeform 13"/>
          <p:cNvSpPr>
            <a:spLocks/>
          </p:cNvSpPr>
          <p:nvPr/>
        </p:nvSpPr>
        <p:spPr bwMode="auto">
          <a:xfrm>
            <a:off x="4332706" y="3872193"/>
            <a:ext cx="1787537" cy="1602947"/>
          </a:xfrm>
          <a:custGeom>
            <a:avLst/>
            <a:gdLst>
              <a:gd name="T0" fmla="*/ 409 w 464"/>
              <a:gd name="T1" fmla="*/ 378 h 463"/>
              <a:gd name="T2" fmla="*/ 424 w 464"/>
              <a:gd name="T3" fmla="*/ 330 h 463"/>
              <a:gd name="T4" fmla="*/ 447 w 464"/>
              <a:gd name="T5" fmla="*/ 337 h 463"/>
              <a:gd name="T6" fmla="*/ 464 w 464"/>
              <a:gd name="T7" fmla="*/ 303 h 463"/>
              <a:gd name="T8" fmla="*/ 449 w 464"/>
              <a:gd name="T9" fmla="*/ 262 h 463"/>
              <a:gd name="T10" fmla="*/ 426 w 464"/>
              <a:gd name="T11" fmla="*/ 289 h 463"/>
              <a:gd name="T12" fmla="*/ 409 w 464"/>
              <a:gd name="T13" fmla="*/ 207 h 463"/>
              <a:gd name="T14" fmla="*/ 409 w 464"/>
              <a:gd name="T15" fmla="*/ 72 h 463"/>
              <a:gd name="T16" fmla="*/ 298 w 464"/>
              <a:gd name="T17" fmla="*/ 63 h 463"/>
              <a:gd name="T18" fmla="*/ 244 w 464"/>
              <a:gd name="T19" fmla="*/ 35 h 463"/>
              <a:gd name="T20" fmla="*/ 247 w 464"/>
              <a:gd name="T21" fmla="*/ 5 h 463"/>
              <a:gd name="T22" fmla="*/ 192 w 464"/>
              <a:gd name="T23" fmla="*/ 8 h 463"/>
              <a:gd name="T24" fmla="*/ 191 w 464"/>
              <a:gd name="T25" fmla="*/ 39 h 463"/>
              <a:gd name="T26" fmla="*/ 131 w 464"/>
              <a:gd name="T27" fmla="*/ 63 h 463"/>
              <a:gd name="T28" fmla="*/ 58 w 464"/>
              <a:gd name="T29" fmla="*/ 70 h 463"/>
              <a:gd name="T30" fmla="*/ 59 w 464"/>
              <a:gd name="T31" fmla="*/ 183 h 463"/>
              <a:gd name="T32" fmla="*/ 47 w 464"/>
              <a:gd name="T33" fmla="*/ 255 h 463"/>
              <a:gd name="T34" fmla="*/ 25 w 464"/>
              <a:gd name="T35" fmla="*/ 266 h 463"/>
              <a:gd name="T36" fmla="*/ 2 w 464"/>
              <a:gd name="T37" fmla="*/ 282 h 463"/>
              <a:gd name="T38" fmla="*/ 12 w 464"/>
              <a:gd name="T39" fmla="*/ 320 h 463"/>
              <a:gd name="T40" fmla="*/ 41 w 464"/>
              <a:gd name="T41" fmla="*/ 310 h 463"/>
              <a:gd name="T42" fmla="*/ 59 w 464"/>
              <a:gd name="T43" fmla="*/ 305 h 463"/>
              <a:gd name="T44" fmla="*/ 54 w 464"/>
              <a:gd name="T45" fmla="*/ 383 h 463"/>
              <a:gd name="T46" fmla="*/ 63 w 464"/>
              <a:gd name="T47" fmla="*/ 463 h 463"/>
              <a:gd name="T48" fmla="*/ 410 w 464"/>
              <a:gd name="T49" fmla="*/ 463 h 463"/>
              <a:gd name="T50" fmla="*/ 409 w 464"/>
              <a:gd name="T51" fmla="*/ 378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64" h="463">
                <a:moveTo>
                  <a:pt x="409" y="378"/>
                </a:moveTo>
                <a:cubicBezTo>
                  <a:pt x="413" y="351"/>
                  <a:pt x="414" y="329"/>
                  <a:pt x="424" y="330"/>
                </a:cubicBezTo>
                <a:cubicBezTo>
                  <a:pt x="434" y="330"/>
                  <a:pt x="436" y="337"/>
                  <a:pt x="447" y="337"/>
                </a:cubicBezTo>
                <a:cubicBezTo>
                  <a:pt x="457" y="337"/>
                  <a:pt x="464" y="320"/>
                  <a:pt x="464" y="303"/>
                </a:cubicBezTo>
                <a:cubicBezTo>
                  <a:pt x="464" y="287"/>
                  <a:pt x="464" y="260"/>
                  <a:pt x="449" y="262"/>
                </a:cubicBezTo>
                <a:cubicBezTo>
                  <a:pt x="434" y="265"/>
                  <a:pt x="433" y="290"/>
                  <a:pt x="426" y="289"/>
                </a:cubicBezTo>
                <a:cubicBezTo>
                  <a:pt x="409" y="286"/>
                  <a:pt x="400" y="250"/>
                  <a:pt x="409" y="207"/>
                </a:cubicBezTo>
                <a:cubicBezTo>
                  <a:pt x="412" y="190"/>
                  <a:pt x="420" y="124"/>
                  <a:pt x="409" y="72"/>
                </a:cubicBezTo>
                <a:cubicBezTo>
                  <a:pt x="383" y="77"/>
                  <a:pt x="349" y="71"/>
                  <a:pt x="298" y="63"/>
                </a:cubicBezTo>
                <a:cubicBezTo>
                  <a:pt x="263" y="58"/>
                  <a:pt x="235" y="45"/>
                  <a:pt x="244" y="35"/>
                </a:cubicBezTo>
                <a:cubicBezTo>
                  <a:pt x="250" y="27"/>
                  <a:pt x="255" y="11"/>
                  <a:pt x="247" y="5"/>
                </a:cubicBezTo>
                <a:cubicBezTo>
                  <a:pt x="238" y="0"/>
                  <a:pt x="200" y="4"/>
                  <a:pt x="192" y="8"/>
                </a:cubicBezTo>
                <a:cubicBezTo>
                  <a:pt x="184" y="12"/>
                  <a:pt x="183" y="22"/>
                  <a:pt x="191" y="39"/>
                </a:cubicBezTo>
                <a:cubicBezTo>
                  <a:pt x="202" y="61"/>
                  <a:pt x="156" y="71"/>
                  <a:pt x="131" y="63"/>
                </a:cubicBezTo>
                <a:cubicBezTo>
                  <a:pt x="99" y="52"/>
                  <a:pt x="78" y="62"/>
                  <a:pt x="58" y="70"/>
                </a:cubicBezTo>
                <a:cubicBezTo>
                  <a:pt x="63" y="94"/>
                  <a:pt x="61" y="160"/>
                  <a:pt x="59" y="183"/>
                </a:cubicBezTo>
                <a:cubicBezTo>
                  <a:pt x="57" y="205"/>
                  <a:pt x="51" y="242"/>
                  <a:pt x="47" y="255"/>
                </a:cubicBezTo>
                <a:cubicBezTo>
                  <a:pt x="46" y="260"/>
                  <a:pt x="41" y="279"/>
                  <a:pt x="25" y="266"/>
                </a:cubicBezTo>
                <a:cubicBezTo>
                  <a:pt x="10" y="254"/>
                  <a:pt x="4" y="270"/>
                  <a:pt x="2" y="282"/>
                </a:cubicBezTo>
                <a:cubicBezTo>
                  <a:pt x="0" y="295"/>
                  <a:pt x="2" y="307"/>
                  <a:pt x="12" y="320"/>
                </a:cubicBezTo>
                <a:cubicBezTo>
                  <a:pt x="23" y="332"/>
                  <a:pt x="34" y="322"/>
                  <a:pt x="41" y="310"/>
                </a:cubicBezTo>
                <a:cubicBezTo>
                  <a:pt x="47" y="299"/>
                  <a:pt x="53" y="297"/>
                  <a:pt x="59" y="305"/>
                </a:cubicBezTo>
                <a:cubicBezTo>
                  <a:pt x="68" y="315"/>
                  <a:pt x="58" y="339"/>
                  <a:pt x="54" y="383"/>
                </a:cubicBezTo>
                <a:cubicBezTo>
                  <a:pt x="51" y="403"/>
                  <a:pt x="58" y="441"/>
                  <a:pt x="63" y="463"/>
                </a:cubicBezTo>
                <a:cubicBezTo>
                  <a:pt x="410" y="463"/>
                  <a:pt x="410" y="463"/>
                  <a:pt x="410" y="463"/>
                </a:cubicBezTo>
                <a:cubicBezTo>
                  <a:pt x="404" y="426"/>
                  <a:pt x="407" y="394"/>
                  <a:pt x="409" y="378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5" name="Freeform 14"/>
          <p:cNvSpPr>
            <a:spLocks/>
          </p:cNvSpPr>
          <p:nvPr/>
        </p:nvSpPr>
        <p:spPr bwMode="auto">
          <a:xfrm>
            <a:off x="5831560" y="2521499"/>
            <a:ext cx="1428725" cy="1786266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6" name="Freeform 15"/>
          <p:cNvSpPr>
            <a:spLocks/>
          </p:cNvSpPr>
          <p:nvPr/>
        </p:nvSpPr>
        <p:spPr bwMode="auto">
          <a:xfrm>
            <a:off x="3142101" y="4086313"/>
            <a:ext cx="1451559" cy="1388832"/>
          </a:xfrm>
          <a:custGeom>
            <a:avLst/>
            <a:gdLst>
              <a:gd name="T0" fmla="*/ 363 w 377"/>
              <a:gd name="T1" fmla="*/ 321 h 401"/>
              <a:gd name="T2" fmla="*/ 368 w 377"/>
              <a:gd name="T3" fmla="*/ 243 h 401"/>
              <a:gd name="T4" fmla="*/ 350 w 377"/>
              <a:gd name="T5" fmla="*/ 248 h 401"/>
              <a:gd name="T6" fmla="*/ 321 w 377"/>
              <a:gd name="T7" fmla="*/ 258 h 401"/>
              <a:gd name="T8" fmla="*/ 311 w 377"/>
              <a:gd name="T9" fmla="*/ 220 h 401"/>
              <a:gd name="T10" fmla="*/ 334 w 377"/>
              <a:gd name="T11" fmla="*/ 204 h 401"/>
              <a:gd name="T12" fmla="*/ 356 w 377"/>
              <a:gd name="T13" fmla="*/ 193 h 401"/>
              <a:gd name="T14" fmla="*/ 368 w 377"/>
              <a:gd name="T15" fmla="*/ 121 h 401"/>
              <a:gd name="T16" fmla="*/ 367 w 377"/>
              <a:gd name="T17" fmla="*/ 8 h 401"/>
              <a:gd name="T18" fmla="*/ 294 w 377"/>
              <a:gd name="T19" fmla="*/ 7 h 401"/>
              <a:gd name="T20" fmla="*/ 247 w 377"/>
              <a:gd name="T21" fmla="*/ 28 h 401"/>
              <a:gd name="T22" fmla="*/ 267 w 377"/>
              <a:gd name="T23" fmla="*/ 51 h 401"/>
              <a:gd name="T24" fmla="*/ 219 w 377"/>
              <a:gd name="T25" fmla="*/ 75 h 401"/>
              <a:gd name="T26" fmla="*/ 204 w 377"/>
              <a:gd name="T27" fmla="*/ 38 h 401"/>
              <a:gd name="T28" fmla="*/ 146 w 377"/>
              <a:gd name="T29" fmla="*/ 8 h 401"/>
              <a:gd name="T30" fmla="*/ 14 w 377"/>
              <a:gd name="T31" fmla="*/ 13 h 401"/>
              <a:gd name="T32" fmla="*/ 3 w 377"/>
              <a:gd name="T33" fmla="*/ 133 h 401"/>
              <a:gd name="T34" fmla="*/ 24 w 377"/>
              <a:gd name="T35" fmla="*/ 175 h 401"/>
              <a:gd name="T36" fmla="*/ 44 w 377"/>
              <a:gd name="T37" fmla="*/ 148 h 401"/>
              <a:gd name="T38" fmla="*/ 66 w 377"/>
              <a:gd name="T39" fmla="*/ 184 h 401"/>
              <a:gd name="T40" fmla="*/ 31 w 377"/>
              <a:gd name="T41" fmla="*/ 227 h 401"/>
              <a:gd name="T42" fmla="*/ 2 w 377"/>
              <a:gd name="T43" fmla="*/ 255 h 401"/>
              <a:gd name="T44" fmla="*/ 15 w 377"/>
              <a:gd name="T45" fmla="*/ 401 h 401"/>
              <a:gd name="T46" fmla="*/ 372 w 377"/>
              <a:gd name="T47" fmla="*/ 401 h 401"/>
              <a:gd name="T48" fmla="*/ 363 w 377"/>
              <a:gd name="T49" fmla="*/ 32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7" name="Freeform 16"/>
          <p:cNvSpPr>
            <a:spLocks/>
          </p:cNvSpPr>
          <p:nvPr/>
        </p:nvSpPr>
        <p:spPr bwMode="auto">
          <a:xfrm>
            <a:off x="1835698" y="4055512"/>
            <a:ext cx="1572249" cy="1419627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8" name="Freeform 17"/>
          <p:cNvSpPr>
            <a:spLocks/>
          </p:cNvSpPr>
          <p:nvPr/>
        </p:nvSpPr>
        <p:spPr bwMode="auto">
          <a:xfrm>
            <a:off x="1835697" y="2549363"/>
            <a:ext cx="1448296" cy="1745203"/>
          </a:xfrm>
          <a:custGeom>
            <a:avLst/>
            <a:gdLst>
              <a:gd name="T0" fmla="*/ 121 w 376"/>
              <a:gd name="T1" fmla="*/ 454 h 504"/>
              <a:gd name="T2" fmla="*/ 114 w 376"/>
              <a:gd name="T3" fmla="*/ 480 h 504"/>
              <a:gd name="T4" fmla="*/ 142 w 376"/>
              <a:gd name="T5" fmla="*/ 500 h 504"/>
              <a:gd name="T6" fmla="*/ 191 w 376"/>
              <a:gd name="T7" fmla="*/ 490 h 504"/>
              <a:gd name="T8" fmla="*/ 166 w 376"/>
              <a:gd name="T9" fmla="*/ 453 h 504"/>
              <a:gd name="T10" fmla="*/ 353 w 376"/>
              <a:gd name="T11" fmla="*/ 457 h 504"/>
              <a:gd name="T12" fmla="*/ 358 w 376"/>
              <a:gd name="T13" fmla="*/ 380 h 504"/>
              <a:gd name="T14" fmla="*/ 340 w 376"/>
              <a:gd name="T15" fmla="*/ 389 h 504"/>
              <a:gd name="T16" fmla="*/ 317 w 376"/>
              <a:gd name="T17" fmla="*/ 394 h 504"/>
              <a:gd name="T18" fmla="*/ 311 w 376"/>
              <a:gd name="T19" fmla="*/ 345 h 504"/>
              <a:gd name="T20" fmla="*/ 340 w 376"/>
              <a:gd name="T21" fmla="*/ 341 h 504"/>
              <a:gd name="T22" fmla="*/ 357 w 376"/>
              <a:gd name="T23" fmla="*/ 332 h 504"/>
              <a:gd name="T24" fmla="*/ 352 w 376"/>
              <a:gd name="T25" fmla="*/ 246 h 504"/>
              <a:gd name="T26" fmla="*/ 353 w 376"/>
              <a:gd name="T27" fmla="*/ 67 h 504"/>
              <a:gd name="T28" fmla="*/ 160 w 376"/>
              <a:gd name="T29" fmla="*/ 64 h 504"/>
              <a:gd name="T30" fmla="*/ 149 w 376"/>
              <a:gd name="T31" fmla="*/ 54 h 504"/>
              <a:gd name="T32" fmla="*/ 165 w 376"/>
              <a:gd name="T33" fmla="*/ 33 h 504"/>
              <a:gd name="T34" fmla="*/ 148 w 376"/>
              <a:gd name="T35" fmla="*/ 13 h 504"/>
              <a:gd name="T36" fmla="*/ 90 w 376"/>
              <a:gd name="T37" fmla="*/ 16 h 504"/>
              <a:gd name="T38" fmla="*/ 108 w 376"/>
              <a:gd name="T39" fmla="*/ 53 h 504"/>
              <a:gd name="T40" fmla="*/ 0 w 376"/>
              <a:gd name="T41" fmla="*/ 62 h 504"/>
              <a:gd name="T42" fmla="*/ 0 w 376"/>
              <a:gd name="T43" fmla="*/ 457 h 504"/>
              <a:gd name="T44" fmla="*/ 121 w 376"/>
              <a:gd name="T45" fmla="*/ 454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pic>
        <p:nvPicPr>
          <p:cNvPr id="15" name="Picture 2" descr="D:\Natalia\ЖОНКИНА ПИСАНИНА\для тренажеров\1194985624696670932tasto_10_architetto_fran_01.svg_.med_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D:\Natalia\ЖОНКИНА ПИСАНИНА\для тренажеров\jean_victor_balin_unknown_red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42636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553898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 l="20000" t="20000" r="20000" b="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0997" y="195351"/>
            <a:ext cx="8618892" cy="6438561"/>
          </a:xfrm>
          <a:prstGeom prst="rect">
            <a:avLst/>
          </a:prstGeom>
          <a:solidFill>
            <a:srgbClr val="75E8F7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7" name="Freeform 6"/>
          <p:cNvSpPr>
            <a:spLocks/>
          </p:cNvSpPr>
          <p:nvPr/>
        </p:nvSpPr>
        <p:spPr bwMode="auto">
          <a:xfrm>
            <a:off x="1835698" y="1412776"/>
            <a:ext cx="1629334" cy="1368298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8" name="Freeform 7"/>
          <p:cNvSpPr>
            <a:spLocks/>
          </p:cNvSpPr>
          <p:nvPr/>
        </p:nvSpPr>
        <p:spPr bwMode="auto">
          <a:xfrm>
            <a:off x="4350646" y="1412776"/>
            <a:ext cx="1577142" cy="1554551"/>
          </a:xfrm>
          <a:custGeom>
            <a:avLst/>
            <a:gdLst>
              <a:gd name="T0" fmla="*/ 56 w 409"/>
              <a:gd name="T1" fmla="*/ 87 h 449"/>
              <a:gd name="T2" fmla="*/ 34 w 409"/>
              <a:gd name="T3" fmla="*/ 127 h 449"/>
              <a:gd name="T4" fmla="*/ 7 w 409"/>
              <a:gd name="T5" fmla="*/ 175 h 449"/>
              <a:gd name="T6" fmla="*/ 39 w 409"/>
              <a:gd name="T7" fmla="*/ 185 h 449"/>
              <a:gd name="T8" fmla="*/ 57 w 409"/>
              <a:gd name="T9" fmla="*/ 207 h 449"/>
              <a:gd name="T10" fmla="*/ 52 w 409"/>
              <a:gd name="T11" fmla="*/ 393 h 449"/>
              <a:gd name="T12" fmla="*/ 153 w 409"/>
              <a:gd name="T13" fmla="*/ 400 h 449"/>
              <a:gd name="T14" fmla="*/ 146 w 409"/>
              <a:gd name="T15" fmla="*/ 426 h 449"/>
              <a:gd name="T16" fmla="*/ 174 w 409"/>
              <a:gd name="T17" fmla="*/ 445 h 449"/>
              <a:gd name="T18" fmla="*/ 223 w 409"/>
              <a:gd name="T19" fmla="*/ 436 h 449"/>
              <a:gd name="T20" fmla="*/ 198 w 409"/>
              <a:gd name="T21" fmla="*/ 398 h 449"/>
              <a:gd name="T22" fmla="*/ 406 w 409"/>
              <a:gd name="T23" fmla="*/ 390 h 449"/>
              <a:gd name="T24" fmla="*/ 400 w 409"/>
              <a:gd name="T25" fmla="*/ 286 h 449"/>
              <a:gd name="T26" fmla="*/ 372 w 409"/>
              <a:gd name="T27" fmla="*/ 259 h 449"/>
              <a:gd name="T28" fmla="*/ 366 w 409"/>
              <a:gd name="T29" fmla="*/ 198 h 449"/>
              <a:gd name="T30" fmla="*/ 388 w 409"/>
              <a:gd name="T31" fmla="*/ 211 h 449"/>
              <a:gd name="T32" fmla="*/ 400 w 409"/>
              <a:gd name="T33" fmla="*/ 218 h 449"/>
              <a:gd name="T34" fmla="*/ 401 w 409"/>
              <a:gd name="T35" fmla="*/ 57 h 449"/>
              <a:gd name="T36" fmla="*/ 399 w 409"/>
              <a:gd name="T37" fmla="*/ 0 h 449"/>
              <a:gd name="T38" fmla="*/ 43 w 409"/>
              <a:gd name="T39" fmla="*/ 0 h 449"/>
              <a:gd name="T40" fmla="*/ 56 w 409"/>
              <a:gd name="T41" fmla="*/ 87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09" h="449">
                <a:moveTo>
                  <a:pt x="56" y="87"/>
                </a:moveTo>
                <a:cubicBezTo>
                  <a:pt x="53" y="100"/>
                  <a:pt x="48" y="122"/>
                  <a:pt x="34" y="127"/>
                </a:cubicBezTo>
                <a:cubicBezTo>
                  <a:pt x="15" y="133"/>
                  <a:pt x="0" y="153"/>
                  <a:pt x="7" y="175"/>
                </a:cubicBezTo>
                <a:cubicBezTo>
                  <a:pt x="14" y="194"/>
                  <a:pt x="31" y="195"/>
                  <a:pt x="39" y="185"/>
                </a:cubicBezTo>
                <a:cubicBezTo>
                  <a:pt x="60" y="159"/>
                  <a:pt x="66" y="177"/>
                  <a:pt x="57" y="207"/>
                </a:cubicBezTo>
                <a:cubicBezTo>
                  <a:pt x="32" y="287"/>
                  <a:pt x="44" y="341"/>
                  <a:pt x="52" y="393"/>
                </a:cubicBezTo>
                <a:cubicBezTo>
                  <a:pt x="63" y="391"/>
                  <a:pt x="127" y="386"/>
                  <a:pt x="153" y="400"/>
                </a:cubicBezTo>
                <a:cubicBezTo>
                  <a:pt x="164" y="406"/>
                  <a:pt x="146" y="415"/>
                  <a:pt x="146" y="426"/>
                </a:cubicBezTo>
                <a:cubicBezTo>
                  <a:pt x="145" y="437"/>
                  <a:pt x="154" y="444"/>
                  <a:pt x="174" y="445"/>
                </a:cubicBezTo>
                <a:cubicBezTo>
                  <a:pt x="195" y="447"/>
                  <a:pt x="219" y="449"/>
                  <a:pt x="223" y="436"/>
                </a:cubicBezTo>
                <a:cubicBezTo>
                  <a:pt x="227" y="423"/>
                  <a:pt x="188" y="408"/>
                  <a:pt x="198" y="398"/>
                </a:cubicBezTo>
                <a:cubicBezTo>
                  <a:pt x="208" y="388"/>
                  <a:pt x="341" y="381"/>
                  <a:pt x="406" y="390"/>
                </a:cubicBezTo>
                <a:cubicBezTo>
                  <a:pt x="399" y="342"/>
                  <a:pt x="405" y="311"/>
                  <a:pt x="400" y="286"/>
                </a:cubicBezTo>
                <a:cubicBezTo>
                  <a:pt x="397" y="274"/>
                  <a:pt x="384" y="254"/>
                  <a:pt x="372" y="259"/>
                </a:cubicBezTo>
                <a:cubicBezTo>
                  <a:pt x="342" y="272"/>
                  <a:pt x="348" y="211"/>
                  <a:pt x="366" y="198"/>
                </a:cubicBezTo>
                <a:cubicBezTo>
                  <a:pt x="384" y="186"/>
                  <a:pt x="388" y="202"/>
                  <a:pt x="388" y="211"/>
                </a:cubicBezTo>
                <a:cubicBezTo>
                  <a:pt x="388" y="220"/>
                  <a:pt x="393" y="223"/>
                  <a:pt x="400" y="218"/>
                </a:cubicBezTo>
                <a:cubicBezTo>
                  <a:pt x="406" y="212"/>
                  <a:pt x="409" y="111"/>
                  <a:pt x="401" y="57"/>
                </a:cubicBezTo>
                <a:cubicBezTo>
                  <a:pt x="399" y="43"/>
                  <a:pt x="398" y="22"/>
                  <a:pt x="399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54" y="29"/>
                  <a:pt x="62" y="63"/>
                  <a:pt x="56" y="87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9" name="Freeform 8"/>
          <p:cNvSpPr>
            <a:spLocks/>
          </p:cNvSpPr>
          <p:nvPr/>
        </p:nvSpPr>
        <p:spPr bwMode="auto">
          <a:xfrm>
            <a:off x="3153517" y="1412776"/>
            <a:ext cx="1451559" cy="1561884"/>
          </a:xfrm>
          <a:custGeom>
            <a:avLst/>
            <a:gdLst>
              <a:gd name="T0" fmla="*/ 13 w 377"/>
              <a:gd name="T1" fmla="*/ 154 h 451"/>
              <a:gd name="T2" fmla="*/ 14 w 377"/>
              <a:gd name="T3" fmla="*/ 225 h 451"/>
              <a:gd name="T4" fmla="*/ 45 w 377"/>
              <a:gd name="T5" fmla="*/ 235 h 451"/>
              <a:gd name="T6" fmla="*/ 74 w 377"/>
              <a:gd name="T7" fmla="*/ 230 h 451"/>
              <a:gd name="T8" fmla="*/ 67 w 377"/>
              <a:gd name="T9" fmla="*/ 272 h 451"/>
              <a:gd name="T10" fmla="*/ 40 w 377"/>
              <a:gd name="T11" fmla="*/ 294 h 451"/>
              <a:gd name="T12" fmla="*/ 10 w 377"/>
              <a:gd name="T13" fmla="*/ 286 h 451"/>
              <a:gd name="T14" fmla="*/ 11 w 377"/>
              <a:gd name="T15" fmla="*/ 395 h 451"/>
              <a:gd name="T16" fmla="*/ 114 w 377"/>
              <a:gd name="T17" fmla="*/ 397 h 451"/>
              <a:gd name="T18" fmla="*/ 137 w 377"/>
              <a:gd name="T19" fmla="*/ 410 h 451"/>
              <a:gd name="T20" fmla="*/ 129 w 377"/>
              <a:gd name="T21" fmla="*/ 436 h 451"/>
              <a:gd name="T22" fmla="*/ 178 w 377"/>
              <a:gd name="T23" fmla="*/ 443 h 451"/>
              <a:gd name="T24" fmla="*/ 180 w 377"/>
              <a:gd name="T25" fmla="*/ 406 h 451"/>
              <a:gd name="T26" fmla="*/ 224 w 377"/>
              <a:gd name="T27" fmla="*/ 387 h 451"/>
              <a:gd name="T28" fmla="*/ 363 w 377"/>
              <a:gd name="T29" fmla="*/ 393 h 451"/>
              <a:gd name="T30" fmla="*/ 368 w 377"/>
              <a:gd name="T31" fmla="*/ 207 h 451"/>
              <a:gd name="T32" fmla="*/ 350 w 377"/>
              <a:gd name="T33" fmla="*/ 185 h 451"/>
              <a:gd name="T34" fmla="*/ 318 w 377"/>
              <a:gd name="T35" fmla="*/ 175 h 451"/>
              <a:gd name="T36" fmla="*/ 345 w 377"/>
              <a:gd name="T37" fmla="*/ 127 h 451"/>
              <a:gd name="T38" fmla="*/ 367 w 377"/>
              <a:gd name="T39" fmla="*/ 87 h 451"/>
              <a:gd name="T40" fmla="*/ 354 w 377"/>
              <a:gd name="T41" fmla="*/ 0 h 451"/>
              <a:gd name="T42" fmla="*/ 9 w 377"/>
              <a:gd name="T43" fmla="*/ 0 h 451"/>
              <a:gd name="T44" fmla="*/ 13 w 377"/>
              <a:gd name="T45" fmla="*/ 154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77" h="451">
                <a:moveTo>
                  <a:pt x="13" y="154"/>
                </a:moveTo>
                <a:cubicBezTo>
                  <a:pt x="8" y="187"/>
                  <a:pt x="8" y="213"/>
                  <a:pt x="14" y="225"/>
                </a:cubicBezTo>
                <a:cubicBezTo>
                  <a:pt x="23" y="242"/>
                  <a:pt x="36" y="243"/>
                  <a:pt x="45" y="235"/>
                </a:cubicBezTo>
                <a:cubicBezTo>
                  <a:pt x="59" y="222"/>
                  <a:pt x="68" y="222"/>
                  <a:pt x="74" y="230"/>
                </a:cubicBezTo>
                <a:cubicBezTo>
                  <a:pt x="81" y="238"/>
                  <a:pt x="76" y="257"/>
                  <a:pt x="67" y="272"/>
                </a:cubicBezTo>
                <a:cubicBezTo>
                  <a:pt x="58" y="287"/>
                  <a:pt x="48" y="303"/>
                  <a:pt x="40" y="294"/>
                </a:cubicBezTo>
                <a:cubicBezTo>
                  <a:pt x="31" y="285"/>
                  <a:pt x="20" y="273"/>
                  <a:pt x="10" y="286"/>
                </a:cubicBezTo>
                <a:cubicBezTo>
                  <a:pt x="0" y="300"/>
                  <a:pt x="7" y="384"/>
                  <a:pt x="11" y="395"/>
                </a:cubicBezTo>
                <a:cubicBezTo>
                  <a:pt x="65" y="403"/>
                  <a:pt x="102" y="397"/>
                  <a:pt x="114" y="397"/>
                </a:cubicBezTo>
                <a:cubicBezTo>
                  <a:pt x="127" y="397"/>
                  <a:pt x="137" y="404"/>
                  <a:pt x="137" y="410"/>
                </a:cubicBezTo>
                <a:cubicBezTo>
                  <a:pt x="137" y="416"/>
                  <a:pt x="122" y="422"/>
                  <a:pt x="129" y="436"/>
                </a:cubicBezTo>
                <a:cubicBezTo>
                  <a:pt x="137" y="449"/>
                  <a:pt x="162" y="451"/>
                  <a:pt x="178" y="443"/>
                </a:cubicBezTo>
                <a:cubicBezTo>
                  <a:pt x="194" y="435"/>
                  <a:pt x="180" y="414"/>
                  <a:pt x="180" y="406"/>
                </a:cubicBezTo>
                <a:cubicBezTo>
                  <a:pt x="180" y="399"/>
                  <a:pt x="196" y="382"/>
                  <a:pt x="224" y="387"/>
                </a:cubicBezTo>
                <a:cubicBezTo>
                  <a:pt x="252" y="393"/>
                  <a:pt x="303" y="399"/>
                  <a:pt x="363" y="393"/>
                </a:cubicBezTo>
                <a:cubicBezTo>
                  <a:pt x="355" y="341"/>
                  <a:pt x="343" y="287"/>
                  <a:pt x="368" y="207"/>
                </a:cubicBezTo>
                <a:cubicBezTo>
                  <a:pt x="377" y="177"/>
                  <a:pt x="371" y="159"/>
                  <a:pt x="350" y="185"/>
                </a:cubicBezTo>
                <a:cubicBezTo>
                  <a:pt x="342" y="195"/>
                  <a:pt x="325" y="194"/>
                  <a:pt x="318" y="175"/>
                </a:cubicBezTo>
                <a:cubicBezTo>
                  <a:pt x="311" y="153"/>
                  <a:pt x="326" y="133"/>
                  <a:pt x="345" y="127"/>
                </a:cubicBezTo>
                <a:cubicBezTo>
                  <a:pt x="359" y="122"/>
                  <a:pt x="364" y="100"/>
                  <a:pt x="367" y="87"/>
                </a:cubicBezTo>
                <a:cubicBezTo>
                  <a:pt x="373" y="63"/>
                  <a:pt x="365" y="29"/>
                  <a:pt x="354" y="0"/>
                </a:cubicBezTo>
                <a:cubicBezTo>
                  <a:pt x="9" y="0"/>
                  <a:pt x="9" y="0"/>
                  <a:pt x="9" y="0"/>
                </a:cubicBezTo>
                <a:cubicBezTo>
                  <a:pt x="20" y="36"/>
                  <a:pt x="18" y="123"/>
                  <a:pt x="13" y="154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0" name="Freeform 9"/>
          <p:cNvSpPr>
            <a:spLocks/>
          </p:cNvSpPr>
          <p:nvPr/>
        </p:nvSpPr>
        <p:spPr bwMode="auto">
          <a:xfrm>
            <a:off x="5668464" y="1412777"/>
            <a:ext cx="1591821" cy="1371233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2" name="Freeform 11"/>
          <p:cNvSpPr>
            <a:spLocks/>
          </p:cNvSpPr>
          <p:nvPr/>
        </p:nvSpPr>
        <p:spPr bwMode="auto">
          <a:xfrm>
            <a:off x="2992053" y="2735609"/>
            <a:ext cx="1802215" cy="1624946"/>
          </a:xfrm>
          <a:custGeom>
            <a:avLst/>
            <a:gdLst>
              <a:gd name="T0" fmla="*/ 399 w 468"/>
              <a:gd name="T1" fmla="*/ 298 h 469"/>
              <a:gd name="T2" fmla="*/ 412 w 468"/>
              <a:gd name="T3" fmla="*/ 298 h 469"/>
              <a:gd name="T4" fmla="*/ 428 w 468"/>
              <a:gd name="T5" fmla="*/ 315 h 469"/>
              <a:gd name="T6" fmla="*/ 456 w 468"/>
              <a:gd name="T7" fmla="*/ 284 h 469"/>
              <a:gd name="T8" fmla="*/ 461 w 468"/>
              <a:gd name="T9" fmla="*/ 247 h 469"/>
              <a:gd name="T10" fmla="*/ 427 w 468"/>
              <a:gd name="T11" fmla="*/ 255 h 469"/>
              <a:gd name="T12" fmla="*/ 403 w 468"/>
              <a:gd name="T13" fmla="*/ 234 h 469"/>
              <a:gd name="T14" fmla="*/ 407 w 468"/>
              <a:gd name="T15" fmla="*/ 161 h 469"/>
              <a:gd name="T16" fmla="*/ 405 w 468"/>
              <a:gd name="T17" fmla="*/ 11 h 469"/>
              <a:gd name="T18" fmla="*/ 266 w 468"/>
              <a:gd name="T19" fmla="*/ 5 h 469"/>
              <a:gd name="T20" fmla="*/ 222 w 468"/>
              <a:gd name="T21" fmla="*/ 24 h 469"/>
              <a:gd name="T22" fmla="*/ 220 w 468"/>
              <a:gd name="T23" fmla="*/ 61 h 469"/>
              <a:gd name="T24" fmla="*/ 171 w 468"/>
              <a:gd name="T25" fmla="*/ 54 h 469"/>
              <a:gd name="T26" fmla="*/ 179 w 468"/>
              <a:gd name="T27" fmla="*/ 28 h 469"/>
              <a:gd name="T28" fmla="*/ 156 w 468"/>
              <a:gd name="T29" fmla="*/ 15 h 469"/>
              <a:gd name="T30" fmla="*/ 53 w 468"/>
              <a:gd name="T31" fmla="*/ 13 h 469"/>
              <a:gd name="T32" fmla="*/ 52 w 468"/>
              <a:gd name="T33" fmla="*/ 192 h 469"/>
              <a:gd name="T34" fmla="*/ 57 w 468"/>
              <a:gd name="T35" fmla="*/ 278 h 469"/>
              <a:gd name="T36" fmla="*/ 40 w 468"/>
              <a:gd name="T37" fmla="*/ 287 h 469"/>
              <a:gd name="T38" fmla="*/ 11 w 468"/>
              <a:gd name="T39" fmla="*/ 291 h 469"/>
              <a:gd name="T40" fmla="*/ 17 w 468"/>
              <a:gd name="T41" fmla="*/ 340 h 469"/>
              <a:gd name="T42" fmla="*/ 40 w 468"/>
              <a:gd name="T43" fmla="*/ 335 h 469"/>
              <a:gd name="T44" fmla="*/ 58 w 468"/>
              <a:gd name="T45" fmla="*/ 326 h 469"/>
              <a:gd name="T46" fmla="*/ 53 w 468"/>
              <a:gd name="T47" fmla="*/ 403 h 469"/>
              <a:gd name="T48" fmla="*/ 185 w 468"/>
              <a:gd name="T49" fmla="*/ 398 h 469"/>
              <a:gd name="T50" fmla="*/ 243 w 468"/>
              <a:gd name="T51" fmla="*/ 428 h 469"/>
              <a:gd name="T52" fmla="*/ 258 w 468"/>
              <a:gd name="T53" fmla="*/ 465 h 469"/>
              <a:gd name="T54" fmla="*/ 306 w 468"/>
              <a:gd name="T55" fmla="*/ 441 h 469"/>
              <a:gd name="T56" fmla="*/ 286 w 468"/>
              <a:gd name="T57" fmla="*/ 418 h 469"/>
              <a:gd name="T58" fmla="*/ 333 w 468"/>
              <a:gd name="T59" fmla="*/ 397 h 469"/>
              <a:gd name="T60" fmla="*/ 406 w 468"/>
              <a:gd name="T61" fmla="*/ 398 h 469"/>
              <a:gd name="T62" fmla="*/ 399 w 468"/>
              <a:gd name="T63" fmla="*/ 298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68" h="469">
                <a:moveTo>
                  <a:pt x="399" y="298"/>
                </a:moveTo>
                <a:cubicBezTo>
                  <a:pt x="404" y="291"/>
                  <a:pt x="410" y="291"/>
                  <a:pt x="412" y="298"/>
                </a:cubicBezTo>
                <a:cubicBezTo>
                  <a:pt x="414" y="304"/>
                  <a:pt x="418" y="315"/>
                  <a:pt x="428" y="315"/>
                </a:cubicBezTo>
                <a:cubicBezTo>
                  <a:pt x="437" y="315"/>
                  <a:pt x="451" y="298"/>
                  <a:pt x="456" y="284"/>
                </a:cubicBezTo>
                <a:cubicBezTo>
                  <a:pt x="461" y="269"/>
                  <a:pt x="468" y="253"/>
                  <a:pt x="461" y="247"/>
                </a:cubicBezTo>
                <a:cubicBezTo>
                  <a:pt x="453" y="240"/>
                  <a:pt x="438" y="252"/>
                  <a:pt x="427" y="255"/>
                </a:cubicBezTo>
                <a:cubicBezTo>
                  <a:pt x="415" y="257"/>
                  <a:pt x="405" y="251"/>
                  <a:pt x="403" y="234"/>
                </a:cubicBezTo>
                <a:cubicBezTo>
                  <a:pt x="400" y="218"/>
                  <a:pt x="405" y="181"/>
                  <a:pt x="407" y="161"/>
                </a:cubicBezTo>
                <a:cubicBezTo>
                  <a:pt x="409" y="140"/>
                  <a:pt x="417" y="72"/>
                  <a:pt x="405" y="11"/>
                </a:cubicBezTo>
                <a:cubicBezTo>
                  <a:pt x="345" y="17"/>
                  <a:pt x="294" y="11"/>
                  <a:pt x="266" y="5"/>
                </a:cubicBezTo>
                <a:cubicBezTo>
                  <a:pt x="238" y="0"/>
                  <a:pt x="222" y="17"/>
                  <a:pt x="222" y="24"/>
                </a:cubicBezTo>
                <a:cubicBezTo>
                  <a:pt x="222" y="32"/>
                  <a:pt x="236" y="53"/>
                  <a:pt x="220" y="61"/>
                </a:cubicBezTo>
                <a:cubicBezTo>
                  <a:pt x="204" y="69"/>
                  <a:pt x="179" y="67"/>
                  <a:pt x="171" y="54"/>
                </a:cubicBezTo>
                <a:cubicBezTo>
                  <a:pt x="164" y="40"/>
                  <a:pt x="179" y="34"/>
                  <a:pt x="179" y="28"/>
                </a:cubicBezTo>
                <a:cubicBezTo>
                  <a:pt x="179" y="22"/>
                  <a:pt x="169" y="15"/>
                  <a:pt x="156" y="15"/>
                </a:cubicBezTo>
                <a:cubicBezTo>
                  <a:pt x="144" y="15"/>
                  <a:pt x="107" y="21"/>
                  <a:pt x="53" y="13"/>
                </a:cubicBezTo>
                <a:cubicBezTo>
                  <a:pt x="51" y="26"/>
                  <a:pt x="41" y="149"/>
                  <a:pt x="52" y="192"/>
                </a:cubicBezTo>
                <a:cubicBezTo>
                  <a:pt x="64" y="235"/>
                  <a:pt x="60" y="269"/>
                  <a:pt x="57" y="278"/>
                </a:cubicBezTo>
                <a:cubicBezTo>
                  <a:pt x="54" y="287"/>
                  <a:pt x="48" y="293"/>
                  <a:pt x="40" y="287"/>
                </a:cubicBezTo>
                <a:cubicBezTo>
                  <a:pt x="33" y="281"/>
                  <a:pt x="21" y="273"/>
                  <a:pt x="11" y="291"/>
                </a:cubicBezTo>
                <a:cubicBezTo>
                  <a:pt x="0" y="309"/>
                  <a:pt x="10" y="337"/>
                  <a:pt x="17" y="340"/>
                </a:cubicBezTo>
                <a:cubicBezTo>
                  <a:pt x="25" y="344"/>
                  <a:pt x="37" y="345"/>
                  <a:pt x="40" y="335"/>
                </a:cubicBezTo>
                <a:cubicBezTo>
                  <a:pt x="44" y="325"/>
                  <a:pt x="52" y="320"/>
                  <a:pt x="58" y="326"/>
                </a:cubicBezTo>
                <a:cubicBezTo>
                  <a:pt x="76" y="344"/>
                  <a:pt x="46" y="354"/>
                  <a:pt x="53" y="403"/>
                </a:cubicBezTo>
                <a:cubicBezTo>
                  <a:pt x="73" y="403"/>
                  <a:pt x="146" y="390"/>
                  <a:pt x="185" y="398"/>
                </a:cubicBezTo>
                <a:cubicBezTo>
                  <a:pt x="214" y="403"/>
                  <a:pt x="247" y="413"/>
                  <a:pt x="243" y="428"/>
                </a:cubicBezTo>
                <a:cubicBezTo>
                  <a:pt x="239" y="440"/>
                  <a:pt x="219" y="461"/>
                  <a:pt x="258" y="465"/>
                </a:cubicBezTo>
                <a:cubicBezTo>
                  <a:pt x="296" y="469"/>
                  <a:pt x="306" y="447"/>
                  <a:pt x="306" y="441"/>
                </a:cubicBezTo>
                <a:cubicBezTo>
                  <a:pt x="306" y="425"/>
                  <a:pt x="286" y="429"/>
                  <a:pt x="286" y="418"/>
                </a:cubicBezTo>
                <a:cubicBezTo>
                  <a:pt x="287" y="406"/>
                  <a:pt x="307" y="394"/>
                  <a:pt x="333" y="397"/>
                </a:cubicBezTo>
                <a:cubicBezTo>
                  <a:pt x="360" y="400"/>
                  <a:pt x="368" y="409"/>
                  <a:pt x="406" y="398"/>
                </a:cubicBezTo>
                <a:cubicBezTo>
                  <a:pt x="402" y="383"/>
                  <a:pt x="394" y="305"/>
                  <a:pt x="399" y="298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3" name="Freeform 12"/>
          <p:cNvSpPr>
            <a:spLocks/>
          </p:cNvSpPr>
          <p:nvPr/>
        </p:nvSpPr>
        <p:spPr bwMode="auto">
          <a:xfrm>
            <a:off x="5873966" y="4055512"/>
            <a:ext cx="1386319" cy="1419627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4" name="Freeform 13"/>
          <p:cNvSpPr>
            <a:spLocks/>
          </p:cNvSpPr>
          <p:nvPr/>
        </p:nvSpPr>
        <p:spPr bwMode="auto">
          <a:xfrm>
            <a:off x="4332706" y="3872193"/>
            <a:ext cx="1787537" cy="1602947"/>
          </a:xfrm>
          <a:custGeom>
            <a:avLst/>
            <a:gdLst>
              <a:gd name="T0" fmla="*/ 409 w 464"/>
              <a:gd name="T1" fmla="*/ 378 h 463"/>
              <a:gd name="T2" fmla="*/ 424 w 464"/>
              <a:gd name="T3" fmla="*/ 330 h 463"/>
              <a:gd name="T4" fmla="*/ 447 w 464"/>
              <a:gd name="T5" fmla="*/ 337 h 463"/>
              <a:gd name="T6" fmla="*/ 464 w 464"/>
              <a:gd name="T7" fmla="*/ 303 h 463"/>
              <a:gd name="T8" fmla="*/ 449 w 464"/>
              <a:gd name="T9" fmla="*/ 262 h 463"/>
              <a:gd name="T10" fmla="*/ 426 w 464"/>
              <a:gd name="T11" fmla="*/ 289 h 463"/>
              <a:gd name="T12" fmla="*/ 409 w 464"/>
              <a:gd name="T13" fmla="*/ 207 h 463"/>
              <a:gd name="T14" fmla="*/ 409 w 464"/>
              <a:gd name="T15" fmla="*/ 72 h 463"/>
              <a:gd name="T16" fmla="*/ 298 w 464"/>
              <a:gd name="T17" fmla="*/ 63 h 463"/>
              <a:gd name="T18" fmla="*/ 244 w 464"/>
              <a:gd name="T19" fmla="*/ 35 h 463"/>
              <a:gd name="T20" fmla="*/ 247 w 464"/>
              <a:gd name="T21" fmla="*/ 5 h 463"/>
              <a:gd name="T22" fmla="*/ 192 w 464"/>
              <a:gd name="T23" fmla="*/ 8 h 463"/>
              <a:gd name="T24" fmla="*/ 191 w 464"/>
              <a:gd name="T25" fmla="*/ 39 h 463"/>
              <a:gd name="T26" fmla="*/ 131 w 464"/>
              <a:gd name="T27" fmla="*/ 63 h 463"/>
              <a:gd name="T28" fmla="*/ 58 w 464"/>
              <a:gd name="T29" fmla="*/ 70 h 463"/>
              <a:gd name="T30" fmla="*/ 59 w 464"/>
              <a:gd name="T31" fmla="*/ 183 h 463"/>
              <a:gd name="T32" fmla="*/ 47 w 464"/>
              <a:gd name="T33" fmla="*/ 255 h 463"/>
              <a:gd name="T34" fmla="*/ 25 w 464"/>
              <a:gd name="T35" fmla="*/ 266 h 463"/>
              <a:gd name="T36" fmla="*/ 2 w 464"/>
              <a:gd name="T37" fmla="*/ 282 h 463"/>
              <a:gd name="T38" fmla="*/ 12 w 464"/>
              <a:gd name="T39" fmla="*/ 320 h 463"/>
              <a:gd name="T40" fmla="*/ 41 w 464"/>
              <a:gd name="T41" fmla="*/ 310 h 463"/>
              <a:gd name="T42" fmla="*/ 59 w 464"/>
              <a:gd name="T43" fmla="*/ 305 h 463"/>
              <a:gd name="T44" fmla="*/ 54 w 464"/>
              <a:gd name="T45" fmla="*/ 383 h 463"/>
              <a:gd name="T46" fmla="*/ 63 w 464"/>
              <a:gd name="T47" fmla="*/ 463 h 463"/>
              <a:gd name="T48" fmla="*/ 410 w 464"/>
              <a:gd name="T49" fmla="*/ 463 h 463"/>
              <a:gd name="T50" fmla="*/ 409 w 464"/>
              <a:gd name="T51" fmla="*/ 378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64" h="463">
                <a:moveTo>
                  <a:pt x="409" y="378"/>
                </a:moveTo>
                <a:cubicBezTo>
                  <a:pt x="413" y="351"/>
                  <a:pt x="414" y="329"/>
                  <a:pt x="424" y="330"/>
                </a:cubicBezTo>
                <a:cubicBezTo>
                  <a:pt x="434" y="330"/>
                  <a:pt x="436" y="337"/>
                  <a:pt x="447" y="337"/>
                </a:cubicBezTo>
                <a:cubicBezTo>
                  <a:pt x="457" y="337"/>
                  <a:pt x="464" y="320"/>
                  <a:pt x="464" y="303"/>
                </a:cubicBezTo>
                <a:cubicBezTo>
                  <a:pt x="464" y="287"/>
                  <a:pt x="464" y="260"/>
                  <a:pt x="449" y="262"/>
                </a:cubicBezTo>
                <a:cubicBezTo>
                  <a:pt x="434" y="265"/>
                  <a:pt x="433" y="290"/>
                  <a:pt x="426" y="289"/>
                </a:cubicBezTo>
                <a:cubicBezTo>
                  <a:pt x="409" y="286"/>
                  <a:pt x="400" y="250"/>
                  <a:pt x="409" y="207"/>
                </a:cubicBezTo>
                <a:cubicBezTo>
                  <a:pt x="412" y="190"/>
                  <a:pt x="420" y="124"/>
                  <a:pt x="409" y="72"/>
                </a:cubicBezTo>
                <a:cubicBezTo>
                  <a:pt x="383" y="77"/>
                  <a:pt x="349" y="71"/>
                  <a:pt x="298" y="63"/>
                </a:cubicBezTo>
                <a:cubicBezTo>
                  <a:pt x="263" y="58"/>
                  <a:pt x="235" y="45"/>
                  <a:pt x="244" y="35"/>
                </a:cubicBezTo>
                <a:cubicBezTo>
                  <a:pt x="250" y="27"/>
                  <a:pt x="255" y="11"/>
                  <a:pt x="247" y="5"/>
                </a:cubicBezTo>
                <a:cubicBezTo>
                  <a:pt x="238" y="0"/>
                  <a:pt x="200" y="4"/>
                  <a:pt x="192" y="8"/>
                </a:cubicBezTo>
                <a:cubicBezTo>
                  <a:pt x="184" y="12"/>
                  <a:pt x="183" y="22"/>
                  <a:pt x="191" y="39"/>
                </a:cubicBezTo>
                <a:cubicBezTo>
                  <a:pt x="202" y="61"/>
                  <a:pt x="156" y="71"/>
                  <a:pt x="131" y="63"/>
                </a:cubicBezTo>
                <a:cubicBezTo>
                  <a:pt x="99" y="52"/>
                  <a:pt x="78" y="62"/>
                  <a:pt x="58" y="70"/>
                </a:cubicBezTo>
                <a:cubicBezTo>
                  <a:pt x="63" y="94"/>
                  <a:pt x="61" y="160"/>
                  <a:pt x="59" y="183"/>
                </a:cubicBezTo>
                <a:cubicBezTo>
                  <a:pt x="57" y="205"/>
                  <a:pt x="51" y="242"/>
                  <a:pt x="47" y="255"/>
                </a:cubicBezTo>
                <a:cubicBezTo>
                  <a:pt x="46" y="260"/>
                  <a:pt x="41" y="279"/>
                  <a:pt x="25" y="266"/>
                </a:cubicBezTo>
                <a:cubicBezTo>
                  <a:pt x="10" y="254"/>
                  <a:pt x="4" y="270"/>
                  <a:pt x="2" y="282"/>
                </a:cubicBezTo>
                <a:cubicBezTo>
                  <a:pt x="0" y="295"/>
                  <a:pt x="2" y="307"/>
                  <a:pt x="12" y="320"/>
                </a:cubicBezTo>
                <a:cubicBezTo>
                  <a:pt x="23" y="332"/>
                  <a:pt x="34" y="322"/>
                  <a:pt x="41" y="310"/>
                </a:cubicBezTo>
                <a:cubicBezTo>
                  <a:pt x="47" y="299"/>
                  <a:pt x="53" y="297"/>
                  <a:pt x="59" y="305"/>
                </a:cubicBezTo>
                <a:cubicBezTo>
                  <a:pt x="68" y="315"/>
                  <a:pt x="58" y="339"/>
                  <a:pt x="54" y="383"/>
                </a:cubicBezTo>
                <a:cubicBezTo>
                  <a:pt x="51" y="403"/>
                  <a:pt x="58" y="441"/>
                  <a:pt x="63" y="463"/>
                </a:cubicBezTo>
                <a:cubicBezTo>
                  <a:pt x="410" y="463"/>
                  <a:pt x="410" y="463"/>
                  <a:pt x="410" y="463"/>
                </a:cubicBezTo>
                <a:cubicBezTo>
                  <a:pt x="404" y="426"/>
                  <a:pt x="407" y="394"/>
                  <a:pt x="409" y="378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5" name="Freeform 14"/>
          <p:cNvSpPr>
            <a:spLocks/>
          </p:cNvSpPr>
          <p:nvPr/>
        </p:nvSpPr>
        <p:spPr bwMode="auto">
          <a:xfrm>
            <a:off x="5831560" y="2521499"/>
            <a:ext cx="1428725" cy="1786266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6" name="Freeform 15"/>
          <p:cNvSpPr>
            <a:spLocks/>
          </p:cNvSpPr>
          <p:nvPr/>
        </p:nvSpPr>
        <p:spPr bwMode="auto">
          <a:xfrm>
            <a:off x="3142101" y="4086313"/>
            <a:ext cx="1451559" cy="1388832"/>
          </a:xfrm>
          <a:custGeom>
            <a:avLst/>
            <a:gdLst>
              <a:gd name="T0" fmla="*/ 363 w 377"/>
              <a:gd name="T1" fmla="*/ 321 h 401"/>
              <a:gd name="T2" fmla="*/ 368 w 377"/>
              <a:gd name="T3" fmla="*/ 243 h 401"/>
              <a:gd name="T4" fmla="*/ 350 w 377"/>
              <a:gd name="T5" fmla="*/ 248 h 401"/>
              <a:gd name="T6" fmla="*/ 321 w 377"/>
              <a:gd name="T7" fmla="*/ 258 h 401"/>
              <a:gd name="T8" fmla="*/ 311 w 377"/>
              <a:gd name="T9" fmla="*/ 220 h 401"/>
              <a:gd name="T10" fmla="*/ 334 w 377"/>
              <a:gd name="T11" fmla="*/ 204 h 401"/>
              <a:gd name="T12" fmla="*/ 356 w 377"/>
              <a:gd name="T13" fmla="*/ 193 h 401"/>
              <a:gd name="T14" fmla="*/ 368 w 377"/>
              <a:gd name="T15" fmla="*/ 121 h 401"/>
              <a:gd name="T16" fmla="*/ 367 w 377"/>
              <a:gd name="T17" fmla="*/ 8 h 401"/>
              <a:gd name="T18" fmla="*/ 294 w 377"/>
              <a:gd name="T19" fmla="*/ 7 h 401"/>
              <a:gd name="T20" fmla="*/ 247 w 377"/>
              <a:gd name="T21" fmla="*/ 28 h 401"/>
              <a:gd name="T22" fmla="*/ 267 w 377"/>
              <a:gd name="T23" fmla="*/ 51 h 401"/>
              <a:gd name="T24" fmla="*/ 219 w 377"/>
              <a:gd name="T25" fmla="*/ 75 h 401"/>
              <a:gd name="T26" fmla="*/ 204 w 377"/>
              <a:gd name="T27" fmla="*/ 38 h 401"/>
              <a:gd name="T28" fmla="*/ 146 w 377"/>
              <a:gd name="T29" fmla="*/ 8 h 401"/>
              <a:gd name="T30" fmla="*/ 14 w 377"/>
              <a:gd name="T31" fmla="*/ 13 h 401"/>
              <a:gd name="T32" fmla="*/ 3 w 377"/>
              <a:gd name="T33" fmla="*/ 133 h 401"/>
              <a:gd name="T34" fmla="*/ 24 w 377"/>
              <a:gd name="T35" fmla="*/ 175 h 401"/>
              <a:gd name="T36" fmla="*/ 44 w 377"/>
              <a:gd name="T37" fmla="*/ 148 h 401"/>
              <a:gd name="T38" fmla="*/ 66 w 377"/>
              <a:gd name="T39" fmla="*/ 184 h 401"/>
              <a:gd name="T40" fmla="*/ 31 w 377"/>
              <a:gd name="T41" fmla="*/ 227 h 401"/>
              <a:gd name="T42" fmla="*/ 2 w 377"/>
              <a:gd name="T43" fmla="*/ 255 h 401"/>
              <a:gd name="T44" fmla="*/ 15 w 377"/>
              <a:gd name="T45" fmla="*/ 401 h 401"/>
              <a:gd name="T46" fmla="*/ 372 w 377"/>
              <a:gd name="T47" fmla="*/ 401 h 401"/>
              <a:gd name="T48" fmla="*/ 363 w 377"/>
              <a:gd name="T49" fmla="*/ 32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7" name="Freeform 16"/>
          <p:cNvSpPr>
            <a:spLocks/>
          </p:cNvSpPr>
          <p:nvPr/>
        </p:nvSpPr>
        <p:spPr bwMode="auto">
          <a:xfrm>
            <a:off x="1835698" y="4055512"/>
            <a:ext cx="1572249" cy="1419627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8" name="Freeform 17"/>
          <p:cNvSpPr>
            <a:spLocks/>
          </p:cNvSpPr>
          <p:nvPr/>
        </p:nvSpPr>
        <p:spPr bwMode="auto">
          <a:xfrm>
            <a:off x="1835697" y="2549363"/>
            <a:ext cx="1448296" cy="1745203"/>
          </a:xfrm>
          <a:custGeom>
            <a:avLst/>
            <a:gdLst>
              <a:gd name="T0" fmla="*/ 121 w 376"/>
              <a:gd name="T1" fmla="*/ 454 h 504"/>
              <a:gd name="T2" fmla="*/ 114 w 376"/>
              <a:gd name="T3" fmla="*/ 480 h 504"/>
              <a:gd name="T4" fmla="*/ 142 w 376"/>
              <a:gd name="T5" fmla="*/ 500 h 504"/>
              <a:gd name="T6" fmla="*/ 191 w 376"/>
              <a:gd name="T7" fmla="*/ 490 h 504"/>
              <a:gd name="T8" fmla="*/ 166 w 376"/>
              <a:gd name="T9" fmla="*/ 453 h 504"/>
              <a:gd name="T10" fmla="*/ 353 w 376"/>
              <a:gd name="T11" fmla="*/ 457 h 504"/>
              <a:gd name="T12" fmla="*/ 358 w 376"/>
              <a:gd name="T13" fmla="*/ 380 h 504"/>
              <a:gd name="T14" fmla="*/ 340 w 376"/>
              <a:gd name="T15" fmla="*/ 389 h 504"/>
              <a:gd name="T16" fmla="*/ 317 w 376"/>
              <a:gd name="T17" fmla="*/ 394 h 504"/>
              <a:gd name="T18" fmla="*/ 311 w 376"/>
              <a:gd name="T19" fmla="*/ 345 h 504"/>
              <a:gd name="T20" fmla="*/ 340 w 376"/>
              <a:gd name="T21" fmla="*/ 341 h 504"/>
              <a:gd name="T22" fmla="*/ 357 w 376"/>
              <a:gd name="T23" fmla="*/ 332 h 504"/>
              <a:gd name="T24" fmla="*/ 352 w 376"/>
              <a:gd name="T25" fmla="*/ 246 h 504"/>
              <a:gd name="T26" fmla="*/ 353 w 376"/>
              <a:gd name="T27" fmla="*/ 67 h 504"/>
              <a:gd name="T28" fmla="*/ 160 w 376"/>
              <a:gd name="T29" fmla="*/ 64 h 504"/>
              <a:gd name="T30" fmla="*/ 149 w 376"/>
              <a:gd name="T31" fmla="*/ 54 h 504"/>
              <a:gd name="T32" fmla="*/ 165 w 376"/>
              <a:gd name="T33" fmla="*/ 33 h 504"/>
              <a:gd name="T34" fmla="*/ 148 w 376"/>
              <a:gd name="T35" fmla="*/ 13 h 504"/>
              <a:gd name="T36" fmla="*/ 90 w 376"/>
              <a:gd name="T37" fmla="*/ 16 h 504"/>
              <a:gd name="T38" fmla="*/ 108 w 376"/>
              <a:gd name="T39" fmla="*/ 53 h 504"/>
              <a:gd name="T40" fmla="*/ 0 w 376"/>
              <a:gd name="T41" fmla="*/ 62 h 504"/>
              <a:gd name="T42" fmla="*/ 0 w 376"/>
              <a:gd name="T43" fmla="*/ 457 h 504"/>
              <a:gd name="T44" fmla="*/ 121 w 376"/>
              <a:gd name="T45" fmla="*/ 454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pic>
        <p:nvPicPr>
          <p:cNvPr id="15" name="Picture 2" descr="D:\Natalia\ЖОНКИНА ПИСАНИНА\для тренажеров\1194985624696670932tasto_10_architetto_fran_01.svg_.med_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D:\Natalia\ЖОНКИНА ПИСАНИНА\для тренажеров\jean_victor_balin_unknown_red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42636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23364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 l="20000" t="20000" r="20000" b="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0997" y="195351"/>
            <a:ext cx="8618892" cy="6438561"/>
          </a:xfrm>
          <a:prstGeom prst="rect">
            <a:avLst/>
          </a:prstGeom>
          <a:solidFill>
            <a:srgbClr val="75E8F7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7" name="Freeform 6"/>
          <p:cNvSpPr>
            <a:spLocks/>
          </p:cNvSpPr>
          <p:nvPr/>
        </p:nvSpPr>
        <p:spPr bwMode="auto">
          <a:xfrm>
            <a:off x="1835698" y="1412776"/>
            <a:ext cx="1629334" cy="1368298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8" name="Freeform 7"/>
          <p:cNvSpPr>
            <a:spLocks/>
          </p:cNvSpPr>
          <p:nvPr/>
        </p:nvSpPr>
        <p:spPr bwMode="auto">
          <a:xfrm>
            <a:off x="4350646" y="1412776"/>
            <a:ext cx="1577142" cy="1554551"/>
          </a:xfrm>
          <a:custGeom>
            <a:avLst/>
            <a:gdLst>
              <a:gd name="T0" fmla="*/ 56 w 409"/>
              <a:gd name="T1" fmla="*/ 87 h 449"/>
              <a:gd name="T2" fmla="*/ 34 w 409"/>
              <a:gd name="T3" fmla="*/ 127 h 449"/>
              <a:gd name="T4" fmla="*/ 7 w 409"/>
              <a:gd name="T5" fmla="*/ 175 h 449"/>
              <a:gd name="T6" fmla="*/ 39 w 409"/>
              <a:gd name="T7" fmla="*/ 185 h 449"/>
              <a:gd name="T8" fmla="*/ 57 w 409"/>
              <a:gd name="T9" fmla="*/ 207 h 449"/>
              <a:gd name="T10" fmla="*/ 52 w 409"/>
              <a:gd name="T11" fmla="*/ 393 h 449"/>
              <a:gd name="T12" fmla="*/ 153 w 409"/>
              <a:gd name="T13" fmla="*/ 400 h 449"/>
              <a:gd name="T14" fmla="*/ 146 w 409"/>
              <a:gd name="T15" fmla="*/ 426 h 449"/>
              <a:gd name="T16" fmla="*/ 174 w 409"/>
              <a:gd name="T17" fmla="*/ 445 h 449"/>
              <a:gd name="T18" fmla="*/ 223 w 409"/>
              <a:gd name="T19" fmla="*/ 436 h 449"/>
              <a:gd name="T20" fmla="*/ 198 w 409"/>
              <a:gd name="T21" fmla="*/ 398 h 449"/>
              <a:gd name="T22" fmla="*/ 406 w 409"/>
              <a:gd name="T23" fmla="*/ 390 h 449"/>
              <a:gd name="T24" fmla="*/ 400 w 409"/>
              <a:gd name="T25" fmla="*/ 286 h 449"/>
              <a:gd name="T26" fmla="*/ 372 w 409"/>
              <a:gd name="T27" fmla="*/ 259 h 449"/>
              <a:gd name="T28" fmla="*/ 366 w 409"/>
              <a:gd name="T29" fmla="*/ 198 h 449"/>
              <a:gd name="T30" fmla="*/ 388 w 409"/>
              <a:gd name="T31" fmla="*/ 211 h 449"/>
              <a:gd name="T32" fmla="*/ 400 w 409"/>
              <a:gd name="T33" fmla="*/ 218 h 449"/>
              <a:gd name="T34" fmla="*/ 401 w 409"/>
              <a:gd name="T35" fmla="*/ 57 h 449"/>
              <a:gd name="T36" fmla="*/ 399 w 409"/>
              <a:gd name="T37" fmla="*/ 0 h 449"/>
              <a:gd name="T38" fmla="*/ 43 w 409"/>
              <a:gd name="T39" fmla="*/ 0 h 449"/>
              <a:gd name="T40" fmla="*/ 56 w 409"/>
              <a:gd name="T41" fmla="*/ 87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09" h="449">
                <a:moveTo>
                  <a:pt x="56" y="87"/>
                </a:moveTo>
                <a:cubicBezTo>
                  <a:pt x="53" y="100"/>
                  <a:pt x="48" y="122"/>
                  <a:pt x="34" y="127"/>
                </a:cubicBezTo>
                <a:cubicBezTo>
                  <a:pt x="15" y="133"/>
                  <a:pt x="0" y="153"/>
                  <a:pt x="7" y="175"/>
                </a:cubicBezTo>
                <a:cubicBezTo>
                  <a:pt x="14" y="194"/>
                  <a:pt x="31" y="195"/>
                  <a:pt x="39" y="185"/>
                </a:cubicBezTo>
                <a:cubicBezTo>
                  <a:pt x="60" y="159"/>
                  <a:pt x="66" y="177"/>
                  <a:pt x="57" y="207"/>
                </a:cubicBezTo>
                <a:cubicBezTo>
                  <a:pt x="32" y="287"/>
                  <a:pt x="44" y="341"/>
                  <a:pt x="52" y="393"/>
                </a:cubicBezTo>
                <a:cubicBezTo>
                  <a:pt x="63" y="391"/>
                  <a:pt x="127" y="386"/>
                  <a:pt x="153" y="400"/>
                </a:cubicBezTo>
                <a:cubicBezTo>
                  <a:pt x="164" y="406"/>
                  <a:pt x="146" y="415"/>
                  <a:pt x="146" y="426"/>
                </a:cubicBezTo>
                <a:cubicBezTo>
                  <a:pt x="145" y="437"/>
                  <a:pt x="154" y="444"/>
                  <a:pt x="174" y="445"/>
                </a:cubicBezTo>
                <a:cubicBezTo>
                  <a:pt x="195" y="447"/>
                  <a:pt x="219" y="449"/>
                  <a:pt x="223" y="436"/>
                </a:cubicBezTo>
                <a:cubicBezTo>
                  <a:pt x="227" y="423"/>
                  <a:pt x="188" y="408"/>
                  <a:pt x="198" y="398"/>
                </a:cubicBezTo>
                <a:cubicBezTo>
                  <a:pt x="208" y="388"/>
                  <a:pt x="341" y="381"/>
                  <a:pt x="406" y="390"/>
                </a:cubicBezTo>
                <a:cubicBezTo>
                  <a:pt x="399" y="342"/>
                  <a:pt x="405" y="311"/>
                  <a:pt x="400" y="286"/>
                </a:cubicBezTo>
                <a:cubicBezTo>
                  <a:pt x="397" y="274"/>
                  <a:pt x="384" y="254"/>
                  <a:pt x="372" y="259"/>
                </a:cubicBezTo>
                <a:cubicBezTo>
                  <a:pt x="342" y="272"/>
                  <a:pt x="348" y="211"/>
                  <a:pt x="366" y="198"/>
                </a:cubicBezTo>
                <a:cubicBezTo>
                  <a:pt x="384" y="186"/>
                  <a:pt x="388" y="202"/>
                  <a:pt x="388" y="211"/>
                </a:cubicBezTo>
                <a:cubicBezTo>
                  <a:pt x="388" y="220"/>
                  <a:pt x="393" y="223"/>
                  <a:pt x="400" y="218"/>
                </a:cubicBezTo>
                <a:cubicBezTo>
                  <a:pt x="406" y="212"/>
                  <a:pt x="409" y="111"/>
                  <a:pt x="401" y="57"/>
                </a:cubicBezTo>
                <a:cubicBezTo>
                  <a:pt x="399" y="43"/>
                  <a:pt x="398" y="22"/>
                  <a:pt x="399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54" y="29"/>
                  <a:pt x="62" y="63"/>
                  <a:pt x="56" y="87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9" name="Freeform 8"/>
          <p:cNvSpPr>
            <a:spLocks/>
          </p:cNvSpPr>
          <p:nvPr/>
        </p:nvSpPr>
        <p:spPr bwMode="auto">
          <a:xfrm>
            <a:off x="3153517" y="1412776"/>
            <a:ext cx="1451559" cy="1561884"/>
          </a:xfrm>
          <a:custGeom>
            <a:avLst/>
            <a:gdLst>
              <a:gd name="T0" fmla="*/ 13 w 377"/>
              <a:gd name="T1" fmla="*/ 154 h 451"/>
              <a:gd name="T2" fmla="*/ 14 w 377"/>
              <a:gd name="T3" fmla="*/ 225 h 451"/>
              <a:gd name="T4" fmla="*/ 45 w 377"/>
              <a:gd name="T5" fmla="*/ 235 h 451"/>
              <a:gd name="T6" fmla="*/ 74 w 377"/>
              <a:gd name="T7" fmla="*/ 230 h 451"/>
              <a:gd name="T8" fmla="*/ 67 w 377"/>
              <a:gd name="T9" fmla="*/ 272 h 451"/>
              <a:gd name="T10" fmla="*/ 40 w 377"/>
              <a:gd name="T11" fmla="*/ 294 h 451"/>
              <a:gd name="T12" fmla="*/ 10 w 377"/>
              <a:gd name="T13" fmla="*/ 286 h 451"/>
              <a:gd name="T14" fmla="*/ 11 w 377"/>
              <a:gd name="T15" fmla="*/ 395 h 451"/>
              <a:gd name="T16" fmla="*/ 114 w 377"/>
              <a:gd name="T17" fmla="*/ 397 h 451"/>
              <a:gd name="T18" fmla="*/ 137 w 377"/>
              <a:gd name="T19" fmla="*/ 410 h 451"/>
              <a:gd name="T20" fmla="*/ 129 w 377"/>
              <a:gd name="T21" fmla="*/ 436 h 451"/>
              <a:gd name="T22" fmla="*/ 178 w 377"/>
              <a:gd name="T23" fmla="*/ 443 h 451"/>
              <a:gd name="T24" fmla="*/ 180 w 377"/>
              <a:gd name="T25" fmla="*/ 406 h 451"/>
              <a:gd name="T26" fmla="*/ 224 w 377"/>
              <a:gd name="T27" fmla="*/ 387 h 451"/>
              <a:gd name="T28" fmla="*/ 363 w 377"/>
              <a:gd name="T29" fmla="*/ 393 h 451"/>
              <a:gd name="T30" fmla="*/ 368 w 377"/>
              <a:gd name="T31" fmla="*/ 207 h 451"/>
              <a:gd name="T32" fmla="*/ 350 w 377"/>
              <a:gd name="T33" fmla="*/ 185 h 451"/>
              <a:gd name="T34" fmla="*/ 318 w 377"/>
              <a:gd name="T35" fmla="*/ 175 h 451"/>
              <a:gd name="T36" fmla="*/ 345 w 377"/>
              <a:gd name="T37" fmla="*/ 127 h 451"/>
              <a:gd name="T38" fmla="*/ 367 w 377"/>
              <a:gd name="T39" fmla="*/ 87 h 451"/>
              <a:gd name="T40" fmla="*/ 354 w 377"/>
              <a:gd name="T41" fmla="*/ 0 h 451"/>
              <a:gd name="T42" fmla="*/ 9 w 377"/>
              <a:gd name="T43" fmla="*/ 0 h 451"/>
              <a:gd name="T44" fmla="*/ 13 w 377"/>
              <a:gd name="T45" fmla="*/ 154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77" h="451">
                <a:moveTo>
                  <a:pt x="13" y="154"/>
                </a:moveTo>
                <a:cubicBezTo>
                  <a:pt x="8" y="187"/>
                  <a:pt x="8" y="213"/>
                  <a:pt x="14" y="225"/>
                </a:cubicBezTo>
                <a:cubicBezTo>
                  <a:pt x="23" y="242"/>
                  <a:pt x="36" y="243"/>
                  <a:pt x="45" y="235"/>
                </a:cubicBezTo>
                <a:cubicBezTo>
                  <a:pt x="59" y="222"/>
                  <a:pt x="68" y="222"/>
                  <a:pt x="74" y="230"/>
                </a:cubicBezTo>
                <a:cubicBezTo>
                  <a:pt x="81" y="238"/>
                  <a:pt x="76" y="257"/>
                  <a:pt x="67" y="272"/>
                </a:cubicBezTo>
                <a:cubicBezTo>
                  <a:pt x="58" y="287"/>
                  <a:pt x="48" y="303"/>
                  <a:pt x="40" y="294"/>
                </a:cubicBezTo>
                <a:cubicBezTo>
                  <a:pt x="31" y="285"/>
                  <a:pt x="20" y="273"/>
                  <a:pt x="10" y="286"/>
                </a:cubicBezTo>
                <a:cubicBezTo>
                  <a:pt x="0" y="300"/>
                  <a:pt x="7" y="384"/>
                  <a:pt x="11" y="395"/>
                </a:cubicBezTo>
                <a:cubicBezTo>
                  <a:pt x="65" y="403"/>
                  <a:pt x="102" y="397"/>
                  <a:pt x="114" y="397"/>
                </a:cubicBezTo>
                <a:cubicBezTo>
                  <a:pt x="127" y="397"/>
                  <a:pt x="137" y="404"/>
                  <a:pt x="137" y="410"/>
                </a:cubicBezTo>
                <a:cubicBezTo>
                  <a:pt x="137" y="416"/>
                  <a:pt x="122" y="422"/>
                  <a:pt x="129" y="436"/>
                </a:cubicBezTo>
                <a:cubicBezTo>
                  <a:pt x="137" y="449"/>
                  <a:pt x="162" y="451"/>
                  <a:pt x="178" y="443"/>
                </a:cubicBezTo>
                <a:cubicBezTo>
                  <a:pt x="194" y="435"/>
                  <a:pt x="180" y="414"/>
                  <a:pt x="180" y="406"/>
                </a:cubicBezTo>
                <a:cubicBezTo>
                  <a:pt x="180" y="399"/>
                  <a:pt x="196" y="382"/>
                  <a:pt x="224" y="387"/>
                </a:cubicBezTo>
                <a:cubicBezTo>
                  <a:pt x="252" y="393"/>
                  <a:pt x="303" y="399"/>
                  <a:pt x="363" y="393"/>
                </a:cubicBezTo>
                <a:cubicBezTo>
                  <a:pt x="355" y="341"/>
                  <a:pt x="343" y="287"/>
                  <a:pt x="368" y="207"/>
                </a:cubicBezTo>
                <a:cubicBezTo>
                  <a:pt x="377" y="177"/>
                  <a:pt x="371" y="159"/>
                  <a:pt x="350" y="185"/>
                </a:cubicBezTo>
                <a:cubicBezTo>
                  <a:pt x="342" y="195"/>
                  <a:pt x="325" y="194"/>
                  <a:pt x="318" y="175"/>
                </a:cubicBezTo>
                <a:cubicBezTo>
                  <a:pt x="311" y="153"/>
                  <a:pt x="326" y="133"/>
                  <a:pt x="345" y="127"/>
                </a:cubicBezTo>
                <a:cubicBezTo>
                  <a:pt x="359" y="122"/>
                  <a:pt x="364" y="100"/>
                  <a:pt x="367" y="87"/>
                </a:cubicBezTo>
                <a:cubicBezTo>
                  <a:pt x="373" y="63"/>
                  <a:pt x="365" y="29"/>
                  <a:pt x="354" y="0"/>
                </a:cubicBezTo>
                <a:cubicBezTo>
                  <a:pt x="9" y="0"/>
                  <a:pt x="9" y="0"/>
                  <a:pt x="9" y="0"/>
                </a:cubicBezTo>
                <a:cubicBezTo>
                  <a:pt x="20" y="36"/>
                  <a:pt x="18" y="123"/>
                  <a:pt x="13" y="154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0" name="Freeform 9"/>
          <p:cNvSpPr>
            <a:spLocks/>
          </p:cNvSpPr>
          <p:nvPr/>
        </p:nvSpPr>
        <p:spPr bwMode="auto">
          <a:xfrm>
            <a:off x="5668464" y="1412777"/>
            <a:ext cx="1591821" cy="1371233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1" name="Freeform 10"/>
          <p:cNvSpPr>
            <a:spLocks/>
          </p:cNvSpPr>
          <p:nvPr/>
        </p:nvSpPr>
        <p:spPr bwMode="auto">
          <a:xfrm>
            <a:off x="4508849" y="2732679"/>
            <a:ext cx="1626071" cy="1406430"/>
          </a:xfrm>
          <a:custGeom>
            <a:avLst/>
            <a:gdLst>
              <a:gd name="T0" fmla="*/ 157 w 422"/>
              <a:gd name="T1" fmla="*/ 17 h 406"/>
              <a:gd name="T2" fmla="*/ 182 w 422"/>
              <a:gd name="T3" fmla="*/ 55 h 406"/>
              <a:gd name="T4" fmla="*/ 133 w 422"/>
              <a:gd name="T5" fmla="*/ 64 h 406"/>
              <a:gd name="T6" fmla="*/ 105 w 422"/>
              <a:gd name="T7" fmla="*/ 45 h 406"/>
              <a:gd name="T8" fmla="*/ 112 w 422"/>
              <a:gd name="T9" fmla="*/ 19 h 406"/>
              <a:gd name="T10" fmla="*/ 11 w 422"/>
              <a:gd name="T11" fmla="*/ 12 h 406"/>
              <a:gd name="T12" fmla="*/ 13 w 422"/>
              <a:gd name="T13" fmla="*/ 162 h 406"/>
              <a:gd name="T14" fmla="*/ 9 w 422"/>
              <a:gd name="T15" fmla="*/ 235 h 406"/>
              <a:gd name="T16" fmla="*/ 33 w 422"/>
              <a:gd name="T17" fmla="*/ 256 h 406"/>
              <a:gd name="T18" fmla="*/ 67 w 422"/>
              <a:gd name="T19" fmla="*/ 248 h 406"/>
              <a:gd name="T20" fmla="*/ 62 w 422"/>
              <a:gd name="T21" fmla="*/ 285 h 406"/>
              <a:gd name="T22" fmla="*/ 34 w 422"/>
              <a:gd name="T23" fmla="*/ 316 h 406"/>
              <a:gd name="T24" fmla="*/ 18 w 422"/>
              <a:gd name="T25" fmla="*/ 299 h 406"/>
              <a:gd name="T26" fmla="*/ 5 w 422"/>
              <a:gd name="T27" fmla="*/ 299 h 406"/>
              <a:gd name="T28" fmla="*/ 12 w 422"/>
              <a:gd name="T29" fmla="*/ 399 h 406"/>
              <a:gd name="T30" fmla="*/ 85 w 422"/>
              <a:gd name="T31" fmla="*/ 392 h 406"/>
              <a:gd name="T32" fmla="*/ 145 w 422"/>
              <a:gd name="T33" fmla="*/ 368 h 406"/>
              <a:gd name="T34" fmla="*/ 146 w 422"/>
              <a:gd name="T35" fmla="*/ 337 h 406"/>
              <a:gd name="T36" fmla="*/ 201 w 422"/>
              <a:gd name="T37" fmla="*/ 334 h 406"/>
              <a:gd name="T38" fmla="*/ 198 w 422"/>
              <a:gd name="T39" fmla="*/ 364 h 406"/>
              <a:gd name="T40" fmla="*/ 252 w 422"/>
              <a:gd name="T41" fmla="*/ 392 h 406"/>
              <a:gd name="T42" fmla="*/ 363 w 422"/>
              <a:gd name="T43" fmla="*/ 401 h 406"/>
              <a:gd name="T44" fmla="*/ 364 w 422"/>
              <a:gd name="T45" fmla="*/ 246 h 406"/>
              <a:gd name="T46" fmla="*/ 384 w 422"/>
              <a:gd name="T47" fmla="*/ 199 h 406"/>
              <a:gd name="T48" fmla="*/ 417 w 422"/>
              <a:gd name="T49" fmla="*/ 196 h 406"/>
              <a:gd name="T50" fmla="*/ 408 w 422"/>
              <a:gd name="T51" fmla="*/ 157 h 406"/>
              <a:gd name="T52" fmla="*/ 372 w 422"/>
              <a:gd name="T53" fmla="*/ 159 h 406"/>
              <a:gd name="T54" fmla="*/ 367 w 422"/>
              <a:gd name="T55" fmla="*/ 125 h 406"/>
              <a:gd name="T56" fmla="*/ 365 w 422"/>
              <a:gd name="T57" fmla="*/ 9 h 406"/>
              <a:gd name="T58" fmla="*/ 157 w 422"/>
              <a:gd name="T59" fmla="*/ 17 h 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22" h="406">
                <a:moveTo>
                  <a:pt x="157" y="17"/>
                </a:moveTo>
                <a:cubicBezTo>
                  <a:pt x="147" y="27"/>
                  <a:pt x="186" y="42"/>
                  <a:pt x="182" y="55"/>
                </a:cubicBezTo>
                <a:cubicBezTo>
                  <a:pt x="178" y="68"/>
                  <a:pt x="154" y="66"/>
                  <a:pt x="133" y="64"/>
                </a:cubicBezTo>
                <a:cubicBezTo>
                  <a:pt x="113" y="63"/>
                  <a:pt x="104" y="56"/>
                  <a:pt x="105" y="45"/>
                </a:cubicBezTo>
                <a:cubicBezTo>
                  <a:pt x="105" y="34"/>
                  <a:pt x="123" y="25"/>
                  <a:pt x="112" y="19"/>
                </a:cubicBezTo>
                <a:cubicBezTo>
                  <a:pt x="86" y="5"/>
                  <a:pt x="22" y="10"/>
                  <a:pt x="11" y="12"/>
                </a:cubicBezTo>
                <a:cubicBezTo>
                  <a:pt x="23" y="73"/>
                  <a:pt x="15" y="141"/>
                  <a:pt x="13" y="162"/>
                </a:cubicBezTo>
                <a:cubicBezTo>
                  <a:pt x="11" y="182"/>
                  <a:pt x="6" y="219"/>
                  <a:pt x="9" y="235"/>
                </a:cubicBezTo>
                <a:cubicBezTo>
                  <a:pt x="11" y="252"/>
                  <a:pt x="21" y="258"/>
                  <a:pt x="33" y="256"/>
                </a:cubicBezTo>
                <a:cubicBezTo>
                  <a:pt x="44" y="253"/>
                  <a:pt x="59" y="241"/>
                  <a:pt x="67" y="248"/>
                </a:cubicBezTo>
                <a:cubicBezTo>
                  <a:pt x="74" y="254"/>
                  <a:pt x="67" y="270"/>
                  <a:pt x="62" y="285"/>
                </a:cubicBezTo>
                <a:cubicBezTo>
                  <a:pt x="57" y="299"/>
                  <a:pt x="43" y="316"/>
                  <a:pt x="34" y="316"/>
                </a:cubicBezTo>
                <a:cubicBezTo>
                  <a:pt x="24" y="316"/>
                  <a:pt x="20" y="305"/>
                  <a:pt x="18" y="299"/>
                </a:cubicBezTo>
                <a:cubicBezTo>
                  <a:pt x="16" y="292"/>
                  <a:pt x="10" y="292"/>
                  <a:pt x="5" y="299"/>
                </a:cubicBezTo>
                <a:cubicBezTo>
                  <a:pt x="0" y="306"/>
                  <a:pt x="8" y="384"/>
                  <a:pt x="12" y="399"/>
                </a:cubicBezTo>
                <a:cubicBezTo>
                  <a:pt x="32" y="391"/>
                  <a:pt x="53" y="381"/>
                  <a:pt x="85" y="392"/>
                </a:cubicBezTo>
                <a:cubicBezTo>
                  <a:pt x="110" y="400"/>
                  <a:pt x="156" y="390"/>
                  <a:pt x="145" y="368"/>
                </a:cubicBezTo>
                <a:cubicBezTo>
                  <a:pt x="137" y="351"/>
                  <a:pt x="138" y="341"/>
                  <a:pt x="146" y="337"/>
                </a:cubicBezTo>
                <a:cubicBezTo>
                  <a:pt x="154" y="333"/>
                  <a:pt x="192" y="329"/>
                  <a:pt x="201" y="334"/>
                </a:cubicBezTo>
                <a:cubicBezTo>
                  <a:pt x="209" y="340"/>
                  <a:pt x="204" y="356"/>
                  <a:pt x="198" y="364"/>
                </a:cubicBezTo>
                <a:cubicBezTo>
                  <a:pt x="189" y="374"/>
                  <a:pt x="217" y="387"/>
                  <a:pt x="252" y="392"/>
                </a:cubicBezTo>
                <a:cubicBezTo>
                  <a:pt x="303" y="400"/>
                  <a:pt x="337" y="406"/>
                  <a:pt x="363" y="401"/>
                </a:cubicBezTo>
                <a:cubicBezTo>
                  <a:pt x="343" y="320"/>
                  <a:pt x="363" y="270"/>
                  <a:pt x="364" y="246"/>
                </a:cubicBezTo>
                <a:cubicBezTo>
                  <a:pt x="365" y="215"/>
                  <a:pt x="372" y="187"/>
                  <a:pt x="384" y="199"/>
                </a:cubicBezTo>
                <a:cubicBezTo>
                  <a:pt x="401" y="214"/>
                  <a:pt x="412" y="211"/>
                  <a:pt x="417" y="196"/>
                </a:cubicBezTo>
                <a:cubicBezTo>
                  <a:pt x="422" y="181"/>
                  <a:pt x="416" y="163"/>
                  <a:pt x="408" y="157"/>
                </a:cubicBezTo>
                <a:cubicBezTo>
                  <a:pt x="400" y="151"/>
                  <a:pt x="384" y="166"/>
                  <a:pt x="372" y="159"/>
                </a:cubicBezTo>
                <a:cubicBezTo>
                  <a:pt x="360" y="153"/>
                  <a:pt x="362" y="142"/>
                  <a:pt x="367" y="125"/>
                </a:cubicBezTo>
                <a:cubicBezTo>
                  <a:pt x="380" y="71"/>
                  <a:pt x="368" y="39"/>
                  <a:pt x="365" y="9"/>
                </a:cubicBezTo>
                <a:cubicBezTo>
                  <a:pt x="300" y="0"/>
                  <a:pt x="167" y="7"/>
                  <a:pt x="157" y="17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2" name="Freeform 11"/>
          <p:cNvSpPr>
            <a:spLocks/>
          </p:cNvSpPr>
          <p:nvPr/>
        </p:nvSpPr>
        <p:spPr bwMode="auto">
          <a:xfrm>
            <a:off x="2992053" y="2735609"/>
            <a:ext cx="1802215" cy="1624946"/>
          </a:xfrm>
          <a:custGeom>
            <a:avLst/>
            <a:gdLst>
              <a:gd name="T0" fmla="*/ 399 w 468"/>
              <a:gd name="T1" fmla="*/ 298 h 469"/>
              <a:gd name="T2" fmla="*/ 412 w 468"/>
              <a:gd name="T3" fmla="*/ 298 h 469"/>
              <a:gd name="T4" fmla="*/ 428 w 468"/>
              <a:gd name="T5" fmla="*/ 315 h 469"/>
              <a:gd name="T6" fmla="*/ 456 w 468"/>
              <a:gd name="T7" fmla="*/ 284 h 469"/>
              <a:gd name="T8" fmla="*/ 461 w 468"/>
              <a:gd name="T9" fmla="*/ 247 h 469"/>
              <a:gd name="T10" fmla="*/ 427 w 468"/>
              <a:gd name="T11" fmla="*/ 255 h 469"/>
              <a:gd name="T12" fmla="*/ 403 w 468"/>
              <a:gd name="T13" fmla="*/ 234 h 469"/>
              <a:gd name="T14" fmla="*/ 407 w 468"/>
              <a:gd name="T15" fmla="*/ 161 h 469"/>
              <a:gd name="T16" fmla="*/ 405 w 468"/>
              <a:gd name="T17" fmla="*/ 11 h 469"/>
              <a:gd name="T18" fmla="*/ 266 w 468"/>
              <a:gd name="T19" fmla="*/ 5 h 469"/>
              <a:gd name="T20" fmla="*/ 222 w 468"/>
              <a:gd name="T21" fmla="*/ 24 h 469"/>
              <a:gd name="T22" fmla="*/ 220 w 468"/>
              <a:gd name="T23" fmla="*/ 61 h 469"/>
              <a:gd name="T24" fmla="*/ 171 w 468"/>
              <a:gd name="T25" fmla="*/ 54 h 469"/>
              <a:gd name="T26" fmla="*/ 179 w 468"/>
              <a:gd name="T27" fmla="*/ 28 h 469"/>
              <a:gd name="T28" fmla="*/ 156 w 468"/>
              <a:gd name="T29" fmla="*/ 15 h 469"/>
              <a:gd name="T30" fmla="*/ 53 w 468"/>
              <a:gd name="T31" fmla="*/ 13 h 469"/>
              <a:gd name="T32" fmla="*/ 52 w 468"/>
              <a:gd name="T33" fmla="*/ 192 h 469"/>
              <a:gd name="T34" fmla="*/ 57 w 468"/>
              <a:gd name="T35" fmla="*/ 278 h 469"/>
              <a:gd name="T36" fmla="*/ 40 w 468"/>
              <a:gd name="T37" fmla="*/ 287 h 469"/>
              <a:gd name="T38" fmla="*/ 11 w 468"/>
              <a:gd name="T39" fmla="*/ 291 h 469"/>
              <a:gd name="T40" fmla="*/ 17 w 468"/>
              <a:gd name="T41" fmla="*/ 340 h 469"/>
              <a:gd name="T42" fmla="*/ 40 w 468"/>
              <a:gd name="T43" fmla="*/ 335 h 469"/>
              <a:gd name="T44" fmla="*/ 58 w 468"/>
              <a:gd name="T45" fmla="*/ 326 h 469"/>
              <a:gd name="T46" fmla="*/ 53 w 468"/>
              <a:gd name="T47" fmla="*/ 403 h 469"/>
              <a:gd name="T48" fmla="*/ 185 w 468"/>
              <a:gd name="T49" fmla="*/ 398 h 469"/>
              <a:gd name="T50" fmla="*/ 243 w 468"/>
              <a:gd name="T51" fmla="*/ 428 h 469"/>
              <a:gd name="T52" fmla="*/ 258 w 468"/>
              <a:gd name="T53" fmla="*/ 465 h 469"/>
              <a:gd name="T54" fmla="*/ 306 w 468"/>
              <a:gd name="T55" fmla="*/ 441 h 469"/>
              <a:gd name="T56" fmla="*/ 286 w 468"/>
              <a:gd name="T57" fmla="*/ 418 h 469"/>
              <a:gd name="T58" fmla="*/ 333 w 468"/>
              <a:gd name="T59" fmla="*/ 397 h 469"/>
              <a:gd name="T60" fmla="*/ 406 w 468"/>
              <a:gd name="T61" fmla="*/ 398 h 469"/>
              <a:gd name="T62" fmla="*/ 399 w 468"/>
              <a:gd name="T63" fmla="*/ 298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68" h="469">
                <a:moveTo>
                  <a:pt x="399" y="298"/>
                </a:moveTo>
                <a:cubicBezTo>
                  <a:pt x="404" y="291"/>
                  <a:pt x="410" y="291"/>
                  <a:pt x="412" y="298"/>
                </a:cubicBezTo>
                <a:cubicBezTo>
                  <a:pt x="414" y="304"/>
                  <a:pt x="418" y="315"/>
                  <a:pt x="428" y="315"/>
                </a:cubicBezTo>
                <a:cubicBezTo>
                  <a:pt x="437" y="315"/>
                  <a:pt x="451" y="298"/>
                  <a:pt x="456" y="284"/>
                </a:cubicBezTo>
                <a:cubicBezTo>
                  <a:pt x="461" y="269"/>
                  <a:pt x="468" y="253"/>
                  <a:pt x="461" y="247"/>
                </a:cubicBezTo>
                <a:cubicBezTo>
                  <a:pt x="453" y="240"/>
                  <a:pt x="438" y="252"/>
                  <a:pt x="427" y="255"/>
                </a:cubicBezTo>
                <a:cubicBezTo>
                  <a:pt x="415" y="257"/>
                  <a:pt x="405" y="251"/>
                  <a:pt x="403" y="234"/>
                </a:cubicBezTo>
                <a:cubicBezTo>
                  <a:pt x="400" y="218"/>
                  <a:pt x="405" y="181"/>
                  <a:pt x="407" y="161"/>
                </a:cubicBezTo>
                <a:cubicBezTo>
                  <a:pt x="409" y="140"/>
                  <a:pt x="417" y="72"/>
                  <a:pt x="405" y="11"/>
                </a:cubicBezTo>
                <a:cubicBezTo>
                  <a:pt x="345" y="17"/>
                  <a:pt x="294" y="11"/>
                  <a:pt x="266" y="5"/>
                </a:cubicBezTo>
                <a:cubicBezTo>
                  <a:pt x="238" y="0"/>
                  <a:pt x="222" y="17"/>
                  <a:pt x="222" y="24"/>
                </a:cubicBezTo>
                <a:cubicBezTo>
                  <a:pt x="222" y="32"/>
                  <a:pt x="236" y="53"/>
                  <a:pt x="220" y="61"/>
                </a:cubicBezTo>
                <a:cubicBezTo>
                  <a:pt x="204" y="69"/>
                  <a:pt x="179" y="67"/>
                  <a:pt x="171" y="54"/>
                </a:cubicBezTo>
                <a:cubicBezTo>
                  <a:pt x="164" y="40"/>
                  <a:pt x="179" y="34"/>
                  <a:pt x="179" y="28"/>
                </a:cubicBezTo>
                <a:cubicBezTo>
                  <a:pt x="179" y="22"/>
                  <a:pt x="169" y="15"/>
                  <a:pt x="156" y="15"/>
                </a:cubicBezTo>
                <a:cubicBezTo>
                  <a:pt x="144" y="15"/>
                  <a:pt x="107" y="21"/>
                  <a:pt x="53" y="13"/>
                </a:cubicBezTo>
                <a:cubicBezTo>
                  <a:pt x="51" y="26"/>
                  <a:pt x="41" y="149"/>
                  <a:pt x="52" y="192"/>
                </a:cubicBezTo>
                <a:cubicBezTo>
                  <a:pt x="64" y="235"/>
                  <a:pt x="60" y="269"/>
                  <a:pt x="57" y="278"/>
                </a:cubicBezTo>
                <a:cubicBezTo>
                  <a:pt x="54" y="287"/>
                  <a:pt x="48" y="293"/>
                  <a:pt x="40" y="287"/>
                </a:cubicBezTo>
                <a:cubicBezTo>
                  <a:pt x="33" y="281"/>
                  <a:pt x="21" y="273"/>
                  <a:pt x="11" y="291"/>
                </a:cubicBezTo>
                <a:cubicBezTo>
                  <a:pt x="0" y="309"/>
                  <a:pt x="10" y="337"/>
                  <a:pt x="17" y="340"/>
                </a:cubicBezTo>
                <a:cubicBezTo>
                  <a:pt x="25" y="344"/>
                  <a:pt x="37" y="345"/>
                  <a:pt x="40" y="335"/>
                </a:cubicBezTo>
                <a:cubicBezTo>
                  <a:pt x="44" y="325"/>
                  <a:pt x="52" y="320"/>
                  <a:pt x="58" y="326"/>
                </a:cubicBezTo>
                <a:cubicBezTo>
                  <a:pt x="76" y="344"/>
                  <a:pt x="46" y="354"/>
                  <a:pt x="53" y="403"/>
                </a:cubicBezTo>
                <a:cubicBezTo>
                  <a:pt x="73" y="403"/>
                  <a:pt x="146" y="390"/>
                  <a:pt x="185" y="398"/>
                </a:cubicBezTo>
                <a:cubicBezTo>
                  <a:pt x="214" y="403"/>
                  <a:pt x="247" y="413"/>
                  <a:pt x="243" y="428"/>
                </a:cubicBezTo>
                <a:cubicBezTo>
                  <a:pt x="239" y="440"/>
                  <a:pt x="219" y="461"/>
                  <a:pt x="258" y="465"/>
                </a:cubicBezTo>
                <a:cubicBezTo>
                  <a:pt x="296" y="469"/>
                  <a:pt x="306" y="447"/>
                  <a:pt x="306" y="441"/>
                </a:cubicBezTo>
                <a:cubicBezTo>
                  <a:pt x="306" y="425"/>
                  <a:pt x="286" y="429"/>
                  <a:pt x="286" y="418"/>
                </a:cubicBezTo>
                <a:cubicBezTo>
                  <a:pt x="287" y="406"/>
                  <a:pt x="307" y="394"/>
                  <a:pt x="333" y="397"/>
                </a:cubicBezTo>
                <a:cubicBezTo>
                  <a:pt x="360" y="400"/>
                  <a:pt x="368" y="409"/>
                  <a:pt x="406" y="398"/>
                </a:cubicBezTo>
                <a:cubicBezTo>
                  <a:pt x="402" y="383"/>
                  <a:pt x="394" y="305"/>
                  <a:pt x="399" y="298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3" name="Freeform 12"/>
          <p:cNvSpPr>
            <a:spLocks/>
          </p:cNvSpPr>
          <p:nvPr/>
        </p:nvSpPr>
        <p:spPr bwMode="auto">
          <a:xfrm>
            <a:off x="5873966" y="4055512"/>
            <a:ext cx="1386319" cy="1419627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4" name="Freeform 13"/>
          <p:cNvSpPr>
            <a:spLocks/>
          </p:cNvSpPr>
          <p:nvPr/>
        </p:nvSpPr>
        <p:spPr bwMode="auto">
          <a:xfrm>
            <a:off x="4332706" y="3872193"/>
            <a:ext cx="1787537" cy="1602947"/>
          </a:xfrm>
          <a:custGeom>
            <a:avLst/>
            <a:gdLst>
              <a:gd name="T0" fmla="*/ 409 w 464"/>
              <a:gd name="T1" fmla="*/ 378 h 463"/>
              <a:gd name="T2" fmla="*/ 424 w 464"/>
              <a:gd name="T3" fmla="*/ 330 h 463"/>
              <a:gd name="T4" fmla="*/ 447 w 464"/>
              <a:gd name="T5" fmla="*/ 337 h 463"/>
              <a:gd name="T6" fmla="*/ 464 w 464"/>
              <a:gd name="T7" fmla="*/ 303 h 463"/>
              <a:gd name="T8" fmla="*/ 449 w 464"/>
              <a:gd name="T9" fmla="*/ 262 h 463"/>
              <a:gd name="T10" fmla="*/ 426 w 464"/>
              <a:gd name="T11" fmla="*/ 289 h 463"/>
              <a:gd name="T12" fmla="*/ 409 w 464"/>
              <a:gd name="T13" fmla="*/ 207 h 463"/>
              <a:gd name="T14" fmla="*/ 409 w 464"/>
              <a:gd name="T15" fmla="*/ 72 h 463"/>
              <a:gd name="T16" fmla="*/ 298 w 464"/>
              <a:gd name="T17" fmla="*/ 63 h 463"/>
              <a:gd name="T18" fmla="*/ 244 w 464"/>
              <a:gd name="T19" fmla="*/ 35 h 463"/>
              <a:gd name="T20" fmla="*/ 247 w 464"/>
              <a:gd name="T21" fmla="*/ 5 h 463"/>
              <a:gd name="T22" fmla="*/ 192 w 464"/>
              <a:gd name="T23" fmla="*/ 8 h 463"/>
              <a:gd name="T24" fmla="*/ 191 w 464"/>
              <a:gd name="T25" fmla="*/ 39 h 463"/>
              <a:gd name="T26" fmla="*/ 131 w 464"/>
              <a:gd name="T27" fmla="*/ 63 h 463"/>
              <a:gd name="T28" fmla="*/ 58 w 464"/>
              <a:gd name="T29" fmla="*/ 70 h 463"/>
              <a:gd name="T30" fmla="*/ 59 w 464"/>
              <a:gd name="T31" fmla="*/ 183 h 463"/>
              <a:gd name="T32" fmla="*/ 47 w 464"/>
              <a:gd name="T33" fmla="*/ 255 h 463"/>
              <a:gd name="T34" fmla="*/ 25 w 464"/>
              <a:gd name="T35" fmla="*/ 266 h 463"/>
              <a:gd name="T36" fmla="*/ 2 w 464"/>
              <a:gd name="T37" fmla="*/ 282 h 463"/>
              <a:gd name="T38" fmla="*/ 12 w 464"/>
              <a:gd name="T39" fmla="*/ 320 h 463"/>
              <a:gd name="T40" fmla="*/ 41 w 464"/>
              <a:gd name="T41" fmla="*/ 310 h 463"/>
              <a:gd name="T42" fmla="*/ 59 w 464"/>
              <a:gd name="T43" fmla="*/ 305 h 463"/>
              <a:gd name="T44" fmla="*/ 54 w 464"/>
              <a:gd name="T45" fmla="*/ 383 h 463"/>
              <a:gd name="T46" fmla="*/ 63 w 464"/>
              <a:gd name="T47" fmla="*/ 463 h 463"/>
              <a:gd name="T48" fmla="*/ 410 w 464"/>
              <a:gd name="T49" fmla="*/ 463 h 463"/>
              <a:gd name="T50" fmla="*/ 409 w 464"/>
              <a:gd name="T51" fmla="*/ 378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64" h="463">
                <a:moveTo>
                  <a:pt x="409" y="378"/>
                </a:moveTo>
                <a:cubicBezTo>
                  <a:pt x="413" y="351"/>
                  <a:pt x="414" y="329"/>
                  <a:pt x="424" y="330"/>
                </a:cubicBezTo>
                <a:cubicBezTo>
                  <a:pt x="434" y="330"/>
                  <a:pt x="436" y="337"/>
                  <a:pt x="447" y="337"/>
                </a:cubicBezTo>
                <a:cubicBezTo>
                  <a:pt x="457" y="337"/>
                  <a:pt x="464" y="320"/>
                  <a:pt x="464" y="303"/>
                </a:cubicBezTo>
                <a:cubicBezTo>
                  <a:pt x="464" y="287"/>
                  <a:pt x="464" y="260"/>
                  <a:pt x="449" y="262"/>
                </a:cubicBezTo>
                <a:cubicBezTo>
                  <a:pt x="434" y="265"/>
                  <a:pt x="433" y="290"/>
                  <a:pt x="426" y="289"/>
                </a:cubicBezTo>
                <a:cubicBezTo>
                  <a:pt x="409" y="286"/>
                  <a:pt x="400" y="250"/>
                  <a:pt x="409" y="207"/>
                </a:cubicBezTo>
                <a:cubicBezTo>
                  <a:pt x="412" y="190"/>
                  <a:pt x="420" y="124"/>
                  <a:pt x="409" y="72"/>
                </a:cubicBezTo>
                <a:cubicBezTo>
                  <a:pt x="383" y="77"/>
                  <a:pt x="349" y="71"/>
                  <a:pt x="298" y="63"/>
                </a:cubicBezTo>
                <a:cubicBezTo>
                  <a:pt x="263" y="58"/>
                  <a:pt x="235" y="45"/>
                  <a:pt x="244" y="35"/>
                </a:cubicBezTo>
                <a:cubicBezTo>
                  <a:pt x="250" y="27"/>
                  <a:pt x="255" y="11"/>
                  <a:pt x="247" y="5"/>
                </a:cubicBezTo>
                <a:cubicBezTo>
                  <a:pt x="238" y="0"/>
                  <a:pt x="200" y="4"/>
                  <a:pt x="192" y="8"/>
                </a:cubicBezTo>
                <a:cubicBezTo>
                  <a:pt x="184" y="12"/>
                  <a:pt x="183" y="22"/>
                  <a:pt x="191" y="39"/>
                </a:cubicBezTo>
                <a:cubicBezTo>
                  <a:pt x="202" y="61"/>
                  <a:pt x="156" y="71"/>
                  <a:pt x="131" y="63"/>
                </a:cubicBezTo>
                <a:cubicBezTo>
                  <a:pt x="99" y="52"/>
                  <a:pt x="78" y="62"/>
                  <a:pt x="58" y="70"/>
                </a:cubicBezTo>
                <a:cubicBezTo>
                  <a:pt x="63" y="94"/>
                  <a:pt x="61" y="160"/>
                  <a:pt x="59" y="183"/>
                </a:cubicBezTo>
                <a:cubicBezTo>
                  <a:pt x="57" y="205"/>
                  <a:pt x="51" y="242"/>
                  <a:pt x="47" y="255"/>
                </a:cubicBezTo>
                <a:cubicBezTo>
                  <a:pt x="46" y="260"/>
                  <a:pt x="41" y="279"/>
                  <a:pt x="25" y="266"/>
                </a:cubicBezTo>
                <a:cubicBezTo>
                  <a:pt x="10" y="254"/>
                  <a:pt x="4" y="270"/>
                  <a:pt x="2" y="282"/>
                </a:cubicBezTo>
                <a:cubicBezTo>
                  <a:pt x="0" y="295"/>
                  <a:pt x="2" y="307"/>
                  <a:pt x="12" y="320"/>
                </a:cubicBezTo>
                <a:cubicBezTo>
                  <a:pt x="23" y="332"/>
                  <a:pt x="34" y="322"/>
                  <a:pt x="41" y="310"/>
                </a:cubicBezTo>
                <a:cubicBezTo>
                  <a:pt x="47" y="299"/>
                  <a:pt x="53" y="297"/>
                  <a:pt x="59" y="305"/>
                </a:cubicBezTo>
                <a:cubicBezTo>
                  <a:pt x="68" y="315"/>
                  <a:pt x="58" y="339"/>
                  <a:pt x="54" y="383"/>
                </a:cubicBezTo>
                <a:cubicBezTo>
                  <a:pt x="51" y="403"/>
                  <a:pt x="58" y="441"/>
                  <a:pt x="63" y="463"/>
                </a:cubicBezTo>
                <a:cubicBezTo>
                  <a:pt x="410" y="463"/>
                  <a:pt x="410" y="463"/>
                  <a:pt x="410" y="463"/>
                </a:cubicBezTo>
                <a:cubicBezTo>
                  <a:pt x="404" y="426"/>
                  <a:pt x="407" y="394"/>
                  <a:pt x="409" y="378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5" name="Freeform 14"/>
          <p:cNvSpPr>
            <a:spLocks/>
          </p:cNvSpPr>
          <p:nvPr/>
        </p:nvSpPr>
        <p:spPr bwMode="auto">
          <a:xfrm>
            <a:off x="5831560" y="2521499"/>
            <a:ext cx="1428725" cy="1786266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6" name="Freeform 15"/>
          <p:cNvSpPr>
            <a:spLocks/>
          </p:cNvSpPr>
          <p:nvPr/>
        </p:nvSpPr>
        <p:spPr bwMode="auto">
          <a:xfrm>
            <a:off x="3142101" y="4086313"/>
            <a:ext cx="1451559" cy="1388832"/>
          </a:xfrm>
          <a:custGeom>
            <a:avLst/>
            <a:gdLst>
              <a:gd name="T0" fmla="*/ 363 w 377"/>
              <a:gd name="T1" fmla="*/ 321 h 401"/>
              <a:gd name="T2" fmla="*/ 368 w 377"/>
              <a:gd name="T3" fmla="*/ 243 h 401"/>
              <a:gd name="T4" fmla="*/ 350 w 377"/>
              <a:gd name="T5" fmla="*/ 248 h 401"/>
              <a:gd name="T6" fmla="*/ 321 w 377"/>
              <a:gd name="T7" fmla="*/ 258 h 401"/>
              <a:gd name="T8" fmla="*/ 311 w 377"/>
              <a:gd name="T9" fmla="*/ 220 h 401"/>
              <a:gd name="T10" fmla="*/ 334 w 377"/>
              <a:gd name="T11" fmla="*/ 204 h 401"/>
              <a:gd name="T12" fmla="*/ 356 w 377"/>
              <a:gd name="T13" fmla="*/ 193 h 401"/>
              <a:gd name="T14" fmla="*/ 368 w 377"/>
              <a:gd name="T15" fmla="*/ 121 h 401"/>
              <a:gd name="T16" fmla="*/ 367 w 377"/>
              <a:gd name="T17" fmla="*/ 8 h 401"/>
              <a:gd name="T18" fmla="*/ 294 w 377"/>
              <a:gd name="T19" fmla="*/ 7 h 401"/>
              <a:gd name="T20" fmla="*/ 247 w 377"/>
              <a:gd name="T21" fmla="*/ 28 h 401"/>
              <a:gd name="T22" fmla="*/ 267 w 377"/>
              <a:gd name="T23" fmla="*/ 51 h 401"/>
              <a:gd name="T24" fmla="*/ 219 w 377"/>
              <a:gd name="T25" fmla="*/ 75 h 401"/>
              <a:gd name="T26" fmla="*/ 204 w 377"/>
              <a:gd name="T27" fmla="*/ 38 h 401"/>
              <a:gd name="T28" fmla="*/ 146 w 377"/>
              <a:gd name="T29" fmla="*/ 8 h 401"/>
              <a:gd name="T30" fmla="*/ 14 w 377"/>
              <a:gd name="T31" fmla="*/ 13 h 401"/>
              <a:gd name="T32" fmla="*/ 3 w 377"/>
              <a:gd name="T33" fmla="*/ 133 h 401"/>
              <a:gd name="T34" fmla="*/ 24 w 377"/>
              <a:gd name="T35" fmla="*/ 175 h 401"/>
              <a:gd name="T36" fmla="*/ 44 w 377"/>
              <a:gd name="T37" fmla="*/ 148 h 401"/>
              <a:gd name="T38" fmla="*/ 66 w 377"/>
              <a:gd name="T39" fmla="*/ 184 h 401"/>
              <a:gd name="T40" fmla="*/ 31 w 377"/>
              <a:gd name="T41" fmla="*/ 227 h 401"/>
              <a:gd name="T42" fmla="*/ 2 w 377"/>
              <a:gd name="T43" fmla="*/ 255 h 401"/>
              <a:gd name="T44" fmla="*/ 15 w 377"/>
              <a:gd name="T45" fmla="*/ 401 h 401"/>
              <a:gd name="T46" fmla="*/ 372 w 377"/>
              <a:gd name="T47" fmla="*/ 401 h 401"/>
              <a:gd name="T48" fmla="*/ 363 w 377"/>
              <a:gd name="T49" fmla="*/ 32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7" name="Freeform 16"/>
          <p:cNvSpPr>
            <a:spLocks/>
          </p:cNvSpPr>
          <p:nvPr/>
        </p:nvSpPr>
        <p:spPr bwMode="auto">
          <a:xfrm>
            <a:off x="1835698" y="4055512"/>
            <a:ext cx="1572249" cy="1419627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8" name="Freeform 17"/>
          <p:cNvSpPr>
            <a:spLocks/>
          </p:cNvSpPr>
          <p:nvPr/>
        </p:nvSpPr>
        <p:spPr bwMode="auto">
          <a:xfrm>
            <a:off x="1835697" y="2549363"/>
            <a:ext cx="1448296" cy="1745203"/>
          </a:xfrm>
          <a:custGeom>
            <a:avLst/>
            <a:gdLst>
              <a:gd name="T0" fmla="*/ 121 w 376"/>
              <a:gd name="T1" fmla="*/ 454 h 504"/>
              <a:gd name="T2" fmla="*/ 114 w 376"/>
              <a:gd name="T3" fmla="*/ 480 h 504"/>
              <a:gd name="T4" fmla="*/ 142 w 376"/>
              <a:gd name="T5" fmla="*/ 500 h 504"/>
              <a:gd name="T6" fmla="*/ 191 w 376"/>
              <a:gd name="T7" fmla="*/ 490 h 504"/>
              <a:gd name="T8" fmla="*/ 166 w 376"/>
              <a:gd name="T9" fmla="*/ 453 h 504"/>
              <a:gd name="T10" fmla="*/ 353 w 376"/>
              <a:gd name="T11" fmla="*/ 457 h 504"/>
              <a:gd name="T12" fmla="*/ 358 w 376"/>
              <a:gd name="T13" fmla="*/ 380 h 504"/>
              <a:gd name="T14" fmla="*/ 340 w 376"/>
              <a:gd name="T15" fmla="*/ 389 h 504"/>
              <a:gd name="T16" fmla="*/ 317 w 376"/>
              <a:gd name="T17" fmla="*/ 394 h 504"/>
              <a:gd name="T18" fmla="*/ 311 w 376"/>
              <a:gd name="T19" fmla="*/ 345 h 504"/>
              <a:gd name="T20" fmla="*/ 340 w 376"/>
              <a:gd name="T21" fmla="*/ 341 h 504"/>
              <a:gd name="T22" fmla="*/ 357 w 376"/>
              <a:gd name="T23" fmla="*/ 332 h 504"/>
              <a:gd name="T24" fmla="*/ 352 w 376"/>
              <a:gd name="T25" fmla="*/ 246 h 504"/>
              <a:gd name="T26" fmla="*/ 353 w 376"/>
              <a:gd name="T27" fmla="*/ 67 h 504"/>
              <a:gd name="T28" fmla="*/ 160 w 376"/>
              <a:gd name="T29" fmla="*/ 64 h 504"/>
              <a:gd name="T30" fmla="*/ 149 w 376"/>
              <a:gd name="T31" fmla="*/ 54 h 504"/>
              <a:gd name="T32" fmla="*/ 165 w 376"/>
              <a:gd name="T33" fmla="*/ 33 h 504"/>
              <a:gd name="T34" fmla="*/ 148 w 376"/>
              <a:gd name="T35" fmla="*/ 13 h 504"/>
              <a:gd name="T36" fmla="*/ 90 w 376"/>
              <a:gd name="T37" fmla="*/ 16 h 504"/>
              <a:gd name="T38" fmla="*/ 108 w 376"/>
              <a:gd name="T39" fmla="*/ 53 h 504"/>
              <a:gd name="T40" fmla="*/ 0 w 376"/>
              <a:gd name="T41" fmla="*/ 62 h 504"/>
              <a:gd name="T42" fmla="*/ 0 w 376"/>
              <a:gd name="T43" fmla="*/ 457 h 504"/>
              <a:gd name="T44" fmla="*/ 121 w 376"/>
              <a:gd name="T45" fmla="*/ 454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pic>
        <p:nvPicPr>
          <p:cNvPr id="15" name="Picture 2" descr="D:\Natalia\ЖОНКИНА ПИСАНИНА\для тренажеров\1194985624696670932tasto_10_architetto_fran_01.svg_.med_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D:\Natalia\ЖОНКИНА ПИСАНИНА\для тренажеров\jean_victor_balin_unknown_red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42636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21043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 l="20000" t="20000" r="20000" b="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0414" y="266836"/>
            <a:ext cx="8584864" cy="6323608"/>
          </a:xfrm>
          <a:prstGeom prst="rect">
            <a:avLst/>
          </a:prstGeom>
          <a:solidFill>
            <a:srgbClr val="75E8F7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8" name="Freeform 10"/>
          <p:cNvSpPr>
            <a:spLocks/>
          </p:cNvSpPr>
          <p:nvPr/>
        </p:nvSpPr>
        <p:spPr bwMode="auto">
          <a:xfrm>
            <a:off x="4480663" y="2631816"/>
            <a:ext cx="1575710" cy="1346212"/>
          </a:xfrm>
          <a:custGeom>
            <a:avLst/>
            <a:gdLst>
              <a:gd name="T0" fmla="*/ 157 w 422"/>
              <a:gd name="T1" fmla="*/ 17 h 406"/>
              <a:gd name="T2" fmla="*/ 182 w 422"/>
              <a:gd name="T3" fmla="*/ 55 h 406"/>
              <a:gd name="T4" fmla="*/ 133 w 422"/>
              <a:gd name="T5" fmla="*/ 64 h 406"/>
              <a:gd name="T6" fmla="*/ 105 w 422"/>
              <a:gd name="T7" fmla="*/ 45 h 406"/>
              <a:gd name="T8" fmla="*/ 112 w 422"/>
              <a:gd name="T9" fmla="*/ 19 h 406"/>
              <a:gd name="T10" fmla="*/ 11 w 422"/>
              <a:gd name="T11" fmla="*/ 12 h 406"/>
              <a:gd name="T12" fmla="*/ 13 w 422"/>
              <a:gd name="T13" fmla="*/ 162 h 406"/>
              <a:gd name="T14" fmla="*/ 9 w 422"/>
              <a:gd name="T15" fmla="*/ 235 h 406"/>
              <a:gd name="T16" fmla="*/ 33 w 422"/>
              <a:gd name="T17" fmla="*/ 256 h 406"/>
              <a:gd name="T18" fmla="*/ 67 w 422"/>
              <a:gd name="T19" fmla="*/ 248 h 406"/>
              <a:gd name="T20" fmla="*/ 62 w 422"/>
              <a:gd name="T21" fmla="*/ 285 h 406"/>
              <a:gd name="T22" fmla="*/ 34 w 422"/>
              <a:gd name="T23" fmla="*/ 316 h 406"/>
              <a:gd name="T24" fmla="*/ 18 w 422"/>
              <a:gd name="T25" fmla="*/ 299 h 406"/>
              <a:gd name="T26" fmla="*/ 5 w 422"/>
              <a:gd name="T27" fmla="*/ 299 h 406"/>
              <a:gd name="T28" fmla="*/ 12 w 422"/>
              <a:gd name="T29" fmla="*/ 399 h 406"/>
              <a:gd name="T30" fmla="*/ 85 w 422"/>
              <a:gd name="T31" fmla="*/ 392 h 406"/>
              <a:gd name="T32" fmla="*/ 145 w 422"/>
              <a:gd name="T33" fmla="*/ 368 h 406"/>
              <a:gd name="T34" fmla="*/ 146 w 422"/>
              <a:gd name="T35" fmla="*/ 337 h 406"/>
              <a:gd name="T36" fmla="*/ 201 w 422"/>
              <a:gd name="T37" fmla="*/ 334 h 406"/>
              <a:gd name="T38" fmla="*/ 198 w 422"/>
              <a:gd name="T39" fmla="*/ 364 h 406"/>
              <a:gd name="T40" fmla="*/ 252 w 422"/>
              <a:gd name="T41" fmla="*/ 392 h 406"/>
              <a:gd name="T42" fmla="*/ 363 w 422"/>
              <a:gd name="T43" fmla="*/ 401 h 406"/>
              <a:gd name="T44" fmla="*/ 364 w 422"/>
              <a:gd name="T45" fmla="*/ 246 h 406"/>
              <a:gd name="T46" fmla="*/ 384 w 422"/>
              <a:gd name="T47" fmla="*/ 199 h 406"/>
              <a:gd name="T48" fmla="*/ 417 w 422"/>
              <a:gd name="T49" fmla="*/ 196 h 406"/>
              <a:gd name="T50" fmla="*/ 408 w 422"/>
              <a:gd name="T51" fmla="*/ 157 h 406"/>
              <a:gd name="T52" fmla="*/ 372 w 422"/>
              <a:gd name="T53" fmla="*/ 159 h 406"/>
              <a:gd name="T54" fmla="*/ 367 w 422"/>
              <a:gd name="T55" fmla="*/ 125 h 406"/>
              <a:gd name="T56" fmla="*/ 365 w 422"/>
              <a:gd name="T57" fmla="*/ 9 h 406"/>
              <a:gd name="T58" fmla="*/ 157 w 422"/>
              <a:gd name="T59" fmla="*/ 17 h 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22" h="406">
                <a:moveTo>
                  <a:pt x="157" y="17"/>
                </a:moveTo>
                <a:cubicBezTo>
                  <a:pt x="147" y="27"/>
                  <a:pt x="186" y="42"/>
                  <a:pt x="182" y="55"/>
                </a:cubicBezTo>
                <a:cubicBezTo>
                  <a:pt x="178" y="68"/>
                  <a:pt x="154" y="66"/>
                  <a:pt x="133" y="64"/>
                </a:cubicBezTo>
                <a:cubicBezTo>
                  <a:pt x="113" y="63"/>
                  <a:pt x="104" y="56"/>
                  <a:pt x="105" y="45"/>
                </a:cubicBezTo>
                <a:cubicBezTo>
                  <a:pt x="105" y="34"/>
                  <a:pt x="123" y="25"/>
                  <a:pt x="112" y="19"/>
                </a:cubicBezTo>
                <a:cubicBezTo>
                  <a:pt x="86" y="5"/>
                  <a:pt x="22" y="10"/>
                  <a:pt x="11" y="12"/>
                </a:cubicBezTo>
                <a:cubicBezTo>
                  <a:pt x="23" y="73"/>
                  <a:pt x="15" y="141"/>
                  <a:pt x="13" y="162"/>
                </a:cubicBezTo>
                <a:cubicBezTo>
                  <a:pt x="11" y="182"/>
                  <a:pt x="6" y="219"/>
                  <a:pt x="9" y="235"/>
                </a:cubicBezTo>
                <a:cubicBezTo>
                  <a:pt x="11" y="252"/>
                  <a:pt x="21" y="258"/>
                  <a:pt x="33" y="256"/>
                </a:cubicBezTo>
                <a:cubicBezTo>
                  <a:pt x="44" y="253"/>
                  <a:pt x="59" y="241"/>
                  <a:pt x="67" y="248"/>
                </a:cubicBezTo>
                <a:cubicBezTo>
                  <a:pt x="74" y="254"/>
                  <a:pt x="67" y="270"/>
                  <a:pt x="62" y="285"/>
                </a:cubicBezTo>
                <a:cubicBezTo>
                  <a:pt x="57" y="299"/>
                  <a:pt x="43" y="316"/>
                  <a:pt x="34" y="316"/>
                </a:cubicBezTo>
                <a:cubicBezTo>
                  <a:pt x="24" y="316"/>
                  <a:pt x="20" y="305"/>
                  <a:pt x="18" y="299"/>
                </a:cubicBezTo>
                <a:cubicBezTo>
                  <a:pt x="16" y="292"/>
                  <a:pt x="10" y="292"/>
                  <a:pt x="5" y="299"/>
                </a:cubicBezTo>
                <a:cubicBezTo>
                  <a:pt x="0" y="306"/>
                  <a:pt x="8" y="384"/>
                  <a:pt x="12" y="399"/>
                </a:cubicBezTo>
                <a:cubicBezTo>
                  <a:pt x="32" y="391"/>
                  <a:pt x="53" y="381"/>
                  <a:pt x="85" y="392"/>
                </a:cubicBezTo>
                <a:cubicBezTo>
                  <a:pt x="110" y="400"/>
                  <a:pt x="156" y="390"/>
                  <a:pt x="145" y="368"/>
                </a:cubicBezTo>
                <a:cubicBezTo>
                  <a:pt x="137" y="351"/>
                  <a:pt x="138" y="341"/>
                  <a:pt x="146" y="337"/>
                </a:cubicBezTo>
                <a:cubicBezTo>
                  <a:pt x="154" y="333"/>
                  <a:pt x="192" y="329"/>
                  <a:pt x="201" y="334"/>
                </a:cubicBezTo>
                <a:cubicBezTo>
                  <a:pt x="209" y="340"/>
                  <a:pt x="204" y="356"/>
                  <a:pt x="198" y="364"/>
                </a:cubicBezTo>
                <a:cubicBezTo>
                  <a:pt x="189" y="374"/>
                  <a:pt x="217" y="387"/>
                  <a:pt x="252" y="392"/>
                </a:cubicBezTo>
                <a:cubicBezTo>
                  <a:pt x="303" y="400"/>
                  <a:pt x="337" y="406"/>
                  <a:pt x="363" y="401"/>
                </a:cubicBezTo>
                <a:cubicBezTo>
                  <a:pt x="343" y="320"/>
                  <a:pt x="363" y="270"/>
                  <a:pt x="364" y="246"/>
                </a:cubicBezTo>
                <a:cubicBezTo>
                  <a:pt x="365" y="215"/>
                  <a:pt x="372" y="187"/>
                  <a:pt x="384" y="199"/>
                </a:cubicBezTo>
                <a:cubicBezTo>
                  <a:pt x="401" y="214"/>
                  <a:pt x="412" y="211"/>
                  <a:pt x="417" y="196"/>
                </a:cubicBezTo>
                <a:cubicBezTo>
                  <a:pt x="422" y="181"/>
                  <a:pt x="416" y="163"/>
                  <a:pt x="408" y="157"/>
                </a:cubicBezTo>
                <a:cubicBezTo>
                  <a:pt x="400" y="151"/>
                  <a:pt x="384" y="166"/>
                  <a:pt x="372" y="159"/>
                </a:cubicBezTo>
                <a:cubicBezTo>
                  <a:pt x="360" y="153"/>
                  <a:pt x="362" y="142"/>
                  <a:pt x="367" y="125"/>
                </a:cubicBezTo>
                <a:cubicBezTo>
                  <a:pt x="380" y="71"/>
                  <a:pt x="368" y="39"/>
                  <a:pt x="365" y="9"/>
                </a:cubicBezTo>
                <a:cubicBezTo>
                  <a:pt x="300" y="0"/>
                  <a:pt x="167" y="7"/>
                  <a:pt x="157" y="17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pic>
        <p:nvPicPr>
          <p:cNvPr id="17" name="Picture 2" descr="D:\Natalia\ЖОНКИНА ПИСАНИНА\для тренажеров\1194985624696670932tasto_10_architetto_fran_01.svg_.med_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D:\Natalia\ЖОНКИНА ПИСАНИНА\для тренажеров\jean_victor_balin_unknown_red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42636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043727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 l="20000" t="20000" r="20000" b="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0414" y="266836"/>
            <a:ext cx="8584864" cy="6323608"/>
          </a:xfrm>
          <a:prstGeom prst="rect">
            <a:avLst/>
          </a:prstGeom>
          <a:solidFill>
            <a:srgbClr val="75E8F7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8" name="Freeform 10"/>
          <p:cNvSpPr>
            <a:spLocks/>
          </p:cNvSpPr>
          <p:nvPr/>
        </p:nvSpPr>
        <p:spPr bwMode="auto">
          <a:xfrm>
            <a:off x="4480663" y="2631816"/>
            <a:ext cx="1575710" cy="1346212"/>
          </a:xfrm>
          <a:custGeom>
            <a:avLst/>
            <a:gdLst>
              <a:gd name="T0" fmla="*/ 157 w 422"/>
              <a:gd name="T1" fmla="*/ 17 h 406"/>
              <a:gd name="T2" fmla="*/ 182 w 422"/>
              <a:gd name="T3" fmla="*/ 55 h 406"/>
              <a:gd name="T4" fmla="*/ 133 w 422"/>
              <a:gd name="T5" fmla="*/ 64 h 406"/>
              <a:gd name="T6" fmla="*/ 105 w 422"/>
              <a:gd name="T7" fmla="*/ 45 h 406"/>
              <a:gd name="T8" fmla="*/ 112 w 422"/>
              <a:gd name="T9" fmla="*/ 19 h 406"/>
              <a:gd name="T10" fmla="*/ 11 w 422"/>
              <a:gd name="T11" fmla="*/ 12 h 406"/>
              <a:gd name="T12" fmla="*/ 13 w 422"/>
              <a:gd name="T13" fmla="*/ 162 h 406"/>
              <a:gd name="T14" fmla="*/ 9 w 422"/>
              <a:gd name="T15" fmla="*/ 235 h 406"/>
              <a:gd name="T16" fmla="*/ 33 w 422"/>
              <a:gd name="T17" fmla="*/ 256 h 406"/>
              <a:gd name="T18" fmla="*/ 67 w 422"/>
              <a:gd name="T19" fmla="*/ 248 h 406"/>
              <a:gd name="T20" fmla="*/ 62 w 422"/>
              <a:gd name="T21" fmla="*/ 285 h 406"/>
              <a:gd name="T22" fmla="*/ 34 w 422"/>
              <a:gd name="T23" fmla="*/ 316 h 406"/>
              <a:gd name="T24" fmla="*/ 18 w 422"/>
              <a:gd name="T25" fmla="*/ 299 h 406"/>
              <a:gd name="T26" fmla="*/ 5 w 422"/>
              <a:gd name="T27" fmla="*/ 299 h 406"/>
              <a:gd name="T28" fmla="*/ 12 w 422"/>
              <a:gd name="T29" fmla="*/ 399 h 406"/>
              <a:gd name="T30" fmla="*/ 85 w 422"/>
              <a:gd name="T31" fmla="*/ 392 h 406"/>
              <a:gd name="T32" fmla="*/ 145 w 422"/>
              <a:gd name="T33" fmla="*/ 368 h 406"/>
              <a:gd name="T34" fmla="*/ 146 w 422"/>
              <a:gd name="T35" fmla="*/ 337 h 406"/>
              <a:gd name="T36" fmla="*/ 201 w 422"/>
              <a:gd name="T37" fmla="*/ 334 h 406"/>
              <a:gd name="T38" fmla="*/ 198 w 422"/>
              <a:gd name="T39" fmla="*/ 364 h 406"/>
              <a:gd name="T40" fmla="*/ 252 w 422"/>
              <a:gd name="T41" fmla="*/ 392 h 406"/>
              <a:gd name="T42" fmla="*/ 363 w 422"/>
              <a:gd name="T43" fmla="*/ 401 h 406"/>
              <a:gd name="T44" fmla="*/ 364 w 422"/>
              <a:gd name="T45" fmla="*/ 246 h 406"/>
              <a:gd name="T46" fmla="*/ 384 w 422"/>
              <a:gd name="T47" fmla="*/ 199 h 406"/>
              <a:gd name="T48" fmla="*/ 417 w 422"/>
              <a:gd name="T49" fmla="*/ 196 h 406"/>
              <a:gd name="T50" fmla="*/ 408 w 422"/>
              <a:gd name="T51" fmla="*/ 157 h 406"/>
              <a:gd name="T52" fmla="*/ 372 w 422"/>
              <a:gd name="T53" fmla="*/ 159 h 406"/>
              <a:gd name="T54" fmla="*/ 367 w 422"/>
              <a:gd name="T55" fmla="*/ 125 h 406"/>
              <a:gd name="T56" fmla="*/ 365 w 422"/>
              <a:gd name="T57" fmla="*/ 9 h 406"/>
              <a:gd name="T58" fmla="*/ 157 w 422"/>
              <a:gd name="T59" fmla="*/ 17 h 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22" h="406">
                <a:moveTo>
                  <a:pt x="157" y="17"/>
                </a:moveTo>
                <a:cubicBezTo>
                  <a:pt x="147" y="27"/>
                  <a:pt x="186" y="42"/>
                  <a:pt x="182" y="55"/>
                </a:cubicBezTo>
                <a:cubicBezTo>
                  <a:pt x="178" y="68"/>
                  <a:pt x="154" y="66"/>
                  <a:pt x="133" y="64"/>
                </a:cubicBezTo>
                <a:cubicBezTo>
                  <a:pt x="113" y="63"/>
                  <a:pt x="104" y="56"/>
                  <a:pt x="105" y="45"/>
                </a:cubicBezTo>
                <a:cubicBezTo>
                  <a:pt x="105" y="34"/>
                  <a:pt x="123" y="25"/>
                  <a:pt x="112" y="19"/>
                </a:cubicBezTo>
                <a:cubicBezTo>
                  <a:pt x="86" y="5"/>
                  <a:pt x="22" y="10"/>
                  <a:pt x="11" y="12"/>
                </a:cubicBezTo>
                <a:cubicBezTo>
                  <a:pt x="23" y="73"/>
                  <a:pt x="15" y="141"/>
                  <a:pt x="13" y="162"/>
                </a:cubicBezTo>
                <a:cubicBezTo>
                  <a:pt x="11" y="182"/>
                  <a:pt x="6" y="219"/>
                  <a:pt x="9" y="235"/>
                </a:cubicBezTo>
                <a:cubicBezTo>
                  <a:pt x="11" y="252"/>
                  <a:pt x="21" y="258"/>
                  <a:pt x="33" y="256"/>
                </a:cubicBezTo>
                <a:cubicBezTo>
                  <a:pt x="44" y="253"/>
                  <a:pt x="59" y="241"/>
                  <a:pt x="67" y="248"/>
                </a:cubicBezTo>
                <a:cubicBezTo>
                  <a:pt x="74" y="254"/>
                  <a:pt x="67" y="270"/>
                  <a:pt x="62" y="285"/>
                </a:cubicBezTo>
                <a:cubicBezTo>
                  <a:pt x="57" y="299"/>
                  <a:pt x="43" y="316"/>
                  <a:pt x="34" y="316"/>
                </a:cubicBezTo>
                <a:cubicBezTo>
                  <a:pt x="24" y="316"/>
                  <a:pt x="20" y="305"/>
                  <a:pt x="18" y="299"/>
                </a:cubicBezTo>
                <a:cubicBezTo>
                  <a:pt x="16" y="292"/>
                  <a:pt x="10" y="292"/>
                  <a:pt x="5" y="299"/>
                </a:cubicBezTo>
                <a:cubicBezTo>
                  <a:pt x="0" y="306"/>
                  <a:pt x="8" y="384"/>
                  <a:pt x="12" y="399"/>
                </a:cubicBezTo>
                <a:cubicBezTo>
                  <a:pt x="32" y="391"/>
                  <a:pt x="53" y="381"/>
                  <a:pt x="85" y="392"/>
                </a:cubicBezTo>
                <a:cubicBezTo>
                  <a:pt x="110" y="400"/>
                  <a:pt x="156" y="390"/>
                  <a:pt x="145" y="368"/>
                </a:cubicBezTo>
                <a:cubicBezTo>
                  <a:pt x="137" y="351"/>
                  <a:pt x="138" y="341"/>
                  <a:pt x="146" y="337"/>
                </a:cubicBezTo>
                <a:cubicBezTo>
                  <a:pt x="154" y="333"/>
                  <a:pt x="192" y="329"/>
                  <a:pt x="201" y="334"/>
                </a:cubicBezTo>
                <a:cubicBezTo>
                  <a:pt x="209" y="340"/>
                  <a:pt x="204" y="356"/>
                  <a:pt x="198" y="364"/>
                </a:cubicBezTo>
                <a:cubicBezTo>
                  <a:pt x="189" y="374"/>
                  <a:pt x="217" y="387"/>
                  <a:pt x="252" y="392"/>
                </a:cubicBezTo>
                <a:cubicBezTo>
                  <a:pt x="303" y="400"/>
                  <a:pt x="337" y="406"/>
                  <a:pt x="363" y="401"/>
                </a:cubicBezTo>
                <a:cubicBezTo>
                  <a:pt x="343" y="320"/>
                  <a:pt x="363" y="270"/>
                  <a:pt x="364" y="246"/>
                </a:cubicBezTo>
                <a:cubicBezTo>
                  <a:pt x="365" y="215"/>
                  <a:pt x="372" y="187"/>
                  <a:pt x="384" y="199"/>
                </a:cubicBezTo>
                <a:cubicBezTo>
                  <a:pt x="401" y="214"/>
                  <a:pt x="412" y="211"/>
                  <a:pt x="417" y="196"/>
                </a:cubicBezTo>
                <a:cubicBezTo>
                  <a:pt x="422" y="181"/>
                  <a:pt x="416" y="163"/>
                  <a:pt x="408" y="157"/>
                </a:cubicBezTo>
                <a:cubicBezTo>
                  <a:pt x="400" y="151"/>
                  <a:pt x="384" y="166"/>
                  <a:pt x="372" y="159"/>
                </a:cubicBezTo>
                <a:cubicBezTo>
                  <a:pt x="360" y="153"/>
                  <a:pt x="362" y="142"/>
                  <a:pt x="367" y="125"/>
                </a:cubicBezTo>
                <a:cubicBezTo>
                  <a:pt x="380" y="71"/>
                  <a:pt x="368" y="39"/>
                  <a:pt x="365" y="9"/>
                </a:cubicBezTo>
                <a:cubicBezTo>
                  <a:pt x="300" y="0"/>
                  <a:pt x="167" y="7"/>
                  <a:pt x="157" y="17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0" name="Freeform 12"/>
          <p:cNvSpPr>
            <a:spLocks/>
          </p:cNvSpPr>
          <p:nvPr/>
        </p:nvSpPr>
        <p:spPr bwMode="auto">
          <a:xfrm>
            <a:off x="5803501" y="3898013"/>
            <a:ext cx="1343384" cy="1358846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3" name="Freeform 15"/>
          <p:cNvSpPr>
            <a:spLocks/>
          </p:cNvSpPr>
          <p:nvPr/>
        </p:nvSpPr>
        <p:spPr bwMode="auto">
          <a:xfrm>
            <a:off x="3156244" y="3927493"/>
            <a:ext cx="1406602" cy="1329366"/>
          </a:xfrm>
          <a:custGeom>
            <a:avLst/>
            <a:gdLst>
              <a:gd name="T0" fmla="*/ 363 w 377"/>
              <a:gd name="T1" fmla="*/ 321 h 401"/>
              <a:gd name="T2" fmla="*/ 368 w 377"/>
              <a:gd name="T3" fmla="*/ 243 h 401"/>
              <a:gd name="T4" fmla="*/ 350 w 377"/>
              <a:gd name="T5" fmla="*/ 248 h 401"/>
              <a:gd name="T6" fmla="*/ 321 w 377"/>
              <a:gd name="T7" fmla="*/ 258 h 401"/>
              <a:gd name="T8" fmla="*/ 311 w 377"/>
              <a:gd name="T9" fmla="*/ 220 h 401"/>
              <a:gd name="T10" fmla="*/ 334 w 377"/>
              <a:gd name="T11" fmla="*/ 204 h 401"/>
              <a:gd name="T12" fmla="*/ 356 w 377"/>
              <a:gd name="T13" fmla="*/ 193 h 401"/>
              <a:gd name="T14" fmla="*/ 368 w 377"/>
              <a:gd name="T15" fmla="*/ 121 h 401"/>
              <a:gd name="T16" fmla="*/ 367 w 377"/>
              <a:gd name="T17" fmla="*/ 8 h 401"/>
              <a:gd name="T18" fmla="*/ 294 w 377"/>
              <a:gd name="T19" fmla="*/ 7 h 401"/>
              <a:gd name="T20" fmla="*/ 247 w 377"/>
              <a:gd name="T21" fmla="*/ 28 h 401"/>
              <a:gd name="T22" fmla="*/ 267 w 377"/>
              <a:gd name="T23" fmla="*/ 51 h 401"/>
              <a:gd name="T24" fmla="*/ 219 w 377"/>
              <a:gd name="T25" fmla="*/ 75 h 401"/>
              <a:gd name="T26" fmla="*/ 204 w 377"/>
              <a:gd name="T27" fmla="*/ 38 h 401"/>
              <a:gd name="T28" fmla="*/ 146 w 377"/>
              <a:gd name="T29" fmla="*/ 8 h 401"/>
              <a:gd name="T30" fmla="*/ 14 w 377"/>
              <a:gd name="T31" fmla="*/ 13 h 401"/>
              <a:gd name="T32" fmla="*/ 3 w 377"/>
              <a:gd name="T33" fmla="*/ 133 h 401"/>
              <a:gd name="T34" fmla="*/ 24 w 377"/>
              <a:gd name="T35" fmla="*/ 175 h 401"/>
              <a:gd name="T36" fmla="*/ 44 w 377"/>
              <a:gd name="T37" fmla="*/ 148 h 401"/>
              <a:gd name="T38" fmla="*/ 66 w 377"/>
              <a:gd name="T39" fmla="*/ 184 h 401"/>
              <a:gd name="T40" fmla="*/ 31 w 377"/>
              <a:gd name="T41" fmla="*/ 227 h 401"/>
              <a:gd name="T42" fmla="*/ 2 w 377"/>
              <a:gd name="T43" fmla="*/ 255 h 401"/>
              <a:gd name="T44" fmla="*/ 15 w 377"/>
              <a:gd name="T45" fmla="*/ 401 h 401"/>
              <a:gd name="T46" fmla="*/ 372 w 377"/>
              <a:gd name="T47" fmla="*/ 401 h 401"/>
              <a:gd name="T48" fmla="*/ 363 w 377"/>
              <a:gd name="T49" fmla="*/ 32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pic>
        <p:nvPicPr>
          <p:cNvPr id="17" name="Picture 2" descr="D:\Natalia\ЖОНКИНА ПИСАНИНА\для тренажеров\1194985624696670932tasto_10_architetto_fran_01.svg_.med_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46381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D:\Natalia\ЖОНКИНА ПИСАНИНА\для тренажеров\jean_victor_balin_unknown_red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42636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96629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 l="20000" t="20000" r="20000" b="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0414" y="266836"/>
            <a:ext cx="8584864" cy="6323608"/>
          </a:xfrm>
          <a:prstGeom prst="rect">
            <a:avLst/>
          </a:prstGeom>
          <a:solidFill>
            <a:srgbClr val="75E8F7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8" name="Freeform 10"/>
          <p:cNvSpPr>
            <a:spLocks/>
          </p:cNvSpPr>
          <p:nvPr/>
        </p:nvSpPr>
        <p:spPr bwMode="auto">
          <a:xfrm>
            <a:off x="4480663" y="2631816"/>
            <a:ext cx="1575710" cy="1346212"/>
          </a:xfrm>
          <a:custGeom>
            <a:avLst/>
            <a:gdLst>
              <a:gd name="T0" fmla="*/ 157 w 422"/>
              <a:gd name="T1" fmla="*/ 17 h 406"/>
              <a:gd name="T2" fmla="*/ 182 w 422"/>
              <a:gd name="T3" fmla="*/ 55 h 406"/>
              <a:gd name="T4" fmla="*/ 133 w 422"/>
              <a:gd name="T5" fmla="*/ 64 h 406"/>
              <a:gd name="T6" fmla="*/ 105 w 422"/>
              <a:gd name="T7" fmla="*/ 45 h 406"/>
              <a:gd name="T8" fmla="*/ 112 w 422"/>
              <a:gd name="T9" fmla="*/ 19 h 406"/>
              <a:gd name="T10" fmla="*/ 11 w 422"/>
              <a:gd name="T11" fmla="*/ 12 h 406"/>
              <a:gd name="T12" fmla="*/ 13 w 422"/>
              <a:gd name="T13" fmla="*/ 162 h 406"/>
              <a:gd name="T14" fmla="*/ 9 w 422"/>
              <a:gd name="T15" fmla="*/ 235 h 406"/>
              <a:gd name="T16" fmla="*/ 33 w 422"/>
              <a:gd name="T17" fmla="*/ 256 h 406"/>
              <a:gd name="T18" fmla="*/ 67 w 422"/>
              <a:gd name="T19" fmla="*/ 248 h 406"/>
              <a:gd name="T20" fmla="*/ 62 w 422"/>
              <a:gd name="T21" fmla="*/ 285 h 406"/>
              <a:gd name="T22" fmla="*/ 34 w 422"/>
              <a:gd name="T23" fmla="*/ 316 h 406"/>
              <a:gd name="T24" fmla="*/ 18 w 422"/>
              <a:gd name="T25" fmla="*/ 299 h 406"/>
              <a:gd name="T26" fmla="*/ 5 w 422"/>
              <a:gd name="T27" fmla="*/ 299 h 406"/>
              <a:gd name="T28" fmla="*/ 12 w 422"/>
              <a:gd name="T29" fmla="*/ 399 h 406"/>
              <a:gd name="T30" fmla="*/ 85 w 422"/>
              <a:gd name="T31" fmla="*/ 392 h 406"/>
              <a:gd name="T32" fmla="*/ 145 w 422"/>
              <a:gd name="T33" fmla="*/ 368 h 406"/>
              <a:gd name="T34" fmla="*/ 146 w 422"/>
              <a:gd name="T35" fmla="*/ 337 h 406"/>
              <a:gd name="T36" fmla="*/ 201 w 422"/>
              <a:gd name="T37" fmla="*/ 334 h 406"/>
              <a:gd name="T38" fmla="*/ 198 w 422"/>
              <a:gd name="T39" fmla="*/ 364 h 406"/>
              <a:gd name="T40" fmla="*/ 252 w 422"/>
              <a:gd name="T41" fmla="*/ 392 h 406"/>
              <a:gd name="T42" fmla="*/ 363 w 422"/>
              <a:gd name="T43" fmla="*/ 401 h 406"/>
              <a:gd name="T44" fmla="*/ 364 w 422"/>
              <a:gd name="T45" fmla="*/ 246 h 406"/>
              <a:gd name="T46" fmla="*/ 384 w 422"/>
              <a:gd name="T47" fmla="*/ 199 h 406"/>
              <a:gd name="T48" fmla="*/ 417 w 422"/>
              <a:gd name="T49" fmla="*/ 196 h 406"/>
              <a:gd name="T50" fmla="*/ 408 w 422"/>
              <a:gd name="T51" fmla="*/ 157 h 406"/>
              <a:gd name="T52" fmla="*/ 372 w 422"/>
              <a:gd name="T53" fmla="*/ 159 h 406"/>
              <a:gd name="T54" fmla="*/ 367 w 422"/>
              <a:gd name="T55" fmla="*/ 125 h 406"/>
              <a:gd name="T56" fmla="*/ 365 w 422"/>
              <a:gd name="T57" fmla="*/ 9 h 406"/>
              <a:gd name="T58" fmla="*/ 157 w 422"/>
              <a:gd name="T59" fmla="*/ 17 h 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22" h="406">
                <a:moveTo>
                  <a:pt x="157" y="17"/>
                </a:moveTo>
                <a:cubicBezTo>
                  <a:pt x="147" y="27"/>
                  <a:pt x="186" y="42"/>
                  <a:pt x="182" y="55"/>
                </a:cubicBezTo>
                <a:cubicBezTo>
                  <a:pt x="178" y="68"/>
                  <a:pt x="154" y="66"/>
                  <a:pt x="133" y="64"/>
                </a:cubicBezTo>
                <a:cubicBezTo>
                  <a:pt x="113" y="63"/>
                  <a:pt x="104" y="56"/>
                  <a:pt x="105" y="45"/>
                </a:cubicBezTo>
                <a:cubicBezTo>
                  <a:pt x="105" y="34"/>
                  <a:pt x="123" y="25"/>
                  <a:pt x="112" y="19"/>
                </a:cubicBezTo>
                <a:cubicBezTo>
                  <a:pt x="86" y="5"/>
                  <a:pt x="22" y="10"/>
                  <a:pt x="11" y="12"/>
                </a:cubicBezTo>
                <a:cubicBezTo>
                  <a:pt x="23" y="73"/>
                  <a:pt x="15" y="141"/>
                  <a:pt x="13" y="162"/>
                </a:cubicBezTo>
                <a:cubicBezTo>
                  <a:pt x="11" y="182"/>
                  <a:pt x="6" y="219"/>
                  <a:pt x="9" y="235"/>
                </a:cubicBezTo>
                <a:cubicBezTo>
                  <a:pt x="11" y="252"/>
                  <a:pt x="21" y="258"/>
                  <a:pt x="33" y="256"/>
                </a:cubicBezTo>
                <a:cubicBezTo>
                  <a:pt x="44" y="253"/>
                  <a:pt x="59" y="241"/>
                  <a:pt x="67" y="248"/>
                </a:cubicBezTo>
                <a:cubicBezTo>
                  <a:pt x="74" y="254"/>
                  <a:pt x="67" y="270"/>
                  <a:pt x="62" y="285"/>
                </a:cubicBezTo>
                <a:cubicBezTo>
                  <a:pt x="57" y="299"/>
                  <a:pt x="43" y="316"/>
                  <a:pt x="34" y="316"/>
                </a:cubicBezTo>
                <a:cubicBezTo>
                  <a:pt x="24" y="316"/>
                  <a:pt x="20" y="305"/>
                  <a:pt x="18" y="299"/>
                </a:cubicBezTo>
                <a:cubicBezTo>
                  <a:pt x="16" y="292"/>
                  <a:pt x="10" y="292"/>
                  <a:pt x="5" y="299"/>
                </a:cubicBezTo>
                <a:cubicBezTo>
                  <a:pt x="0" y="306"/>
                  <a:pt x="8" y="384"/>
                  <a:pt x="12" y="399"/>
                </a:cubicBezTo>
                <a:cubicBezTo>
                  <a:pt x="32" y="391"/>
                  <a:pt x="53" y="381"/>
                  <a:pt x="85" y="392"/>
                </a:cubicBezTo>
                <a:cubicBezTo>
                  <a:pt x="110" y="400"/>
                  <a:pt x="156" y="390"/>
                  <a:pt x="145" y="368"/>
                </a:cubicBezTo>
                <a:cubicBezTo>
                  <a:pt x="137" y="351"/>
                  <a:pt x="138" y="341"/>
                  <a:pt x="146" y="337"/>
                </a:cubicBezTo>
                <a:cubicBezTo>
                  <a:pt x="154" y="333"/>
                  <a:pt x="192" y="329"/>
                  <a:pt x="201" y="334"/>
                </a:cubicBezTo>
                <a:cubicBezTo>
                  <a:pt x="209" y="340"/>
                  <a:pt x="204" y="356"/>
                  <a:pt x="198" y="364"/>
                </a:cubicBezTo>
                <a:cubicBezTo>
                  <a:pt x="189" y="374"/>
                  <a:pt x="217" y="387"/>
                  <a:pt x="252" y="392"/>
                </a:cubicBezTo>
                <a:cubicBezTo>
                  <a:pt x="303" y="400"/>
                  <a:pt x="337" y="406"/>
                  <a:pt x="363" y="401"/>
                </a:cubicBezTo>
                <a:cubicBezTo>
                  <a:pt x="343" y="320"/>
                  <a:pt x="363" y="270"/>
                  <a:pt x="364" y="246"/>
                </a:cubicBezTo>
                <a:cubicBezTo>
                  <a:pt x="365" y="215"/>
                  <a:pt x="372" y="187"/>
                  <a:pt x="384" y="199"/>
                </a:cubicBezTo>
                <a:cubicBezTo>
                  <a:pt x="401" y="214"/>
                  <a:pt x="412" y="211"/>
                  <a:pt x="417" y="196"/>
                </a:cubicBezTo>
                <a:cubicBezTo>
                  <a:pt x="422" y="181"/>
                  <a:pt x="416" y="163"/>
                  <a:pt x="408" y="157"/>
                </a:cubicBezTo>
                <a:cubicBezTo>
                  <a:pt x="400" y="151"/>
                  <a:pt x="384" y="166"/>
                  <a:pt x="372" y="159"/>
                </a:cubicBezTo>
                <a:cubicBezTo>
                  <a:pt x="360" y="153"/>
                  <a:pt x="362" y="142"/>
                  <a:pt x="367" y="125"/>
                </a:cubicBezTo>
                <a:cubicBezTo>
                  <a:pt x="380" y="71"/>
                  <a:pt x="368" y="39"/>
                  <a:pt x="365" y="9"/>
                </a:cubicBezTo>
                <a:cubicBezTo>
                  <a:pt x="300" y="0"/>
                  <a:pt x="167" y="7"/>
                  <a:pt x="157" y="17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0" name="Freeform 12"/>
          <p:cNvSpPr>
            <a:spLocks/>
          </p:cNvSpPr>
          <p:nvPr/>
        </p:nvSpPr>
        <p:spPr bwMode="auto">
          <a:xfrm>
            <a:off x="5803501" y="3898013"/>
            <a:ext cx="1343384" cy="1358846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2" name="Freeform 14"/>
          <p:cNvSpPr>
            <a:spLocks/>
          </p:cNvSpPr>
          <p:nvPr/>
        </p:nvSpPr>
        <p:spPr bwMode="auto">
          <a:xfrm>
            <a:off x="5762409" y="2429674"/>
            <a:ext cx="1384476" cy="1709787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3" name="Freeform 15"/>
          <p:cNvSpPr>
            <a:spLocks/>
          </p:cNvSpPr>
          <p:nvPr/>
        </p:nvSpPr>
        <p:spPr bwMode="auto">
          <a:xfrm>
            <a:off x="3156244" y="3927493"/>
            <a:ext cx="1406602" cy="1329366"/>
          </a:xfrm>
          <a:custGeom>
            <a:avLst/>
            <a:gdLst>
              <a:gd name="T0" fmla="*/ 363 w 377"/>
              <a:gd name="T1" fmla="*/ 321 h 401"/>
              <a:gd name="T2" fmla="*/ 368 w 377"/>
              <a:gd name="T3" fmla="*/ 243 h 401"/>
              <a:gd name="T4" fmla="*/ 350 w 377"/>
              <a:gd name="T5" fmla="*/ 248 h 401"/>
              <a:gd name="T6" fmla="*/ 321 w 377"/>
              <a:gd name="T7" fmla="*/ 258 h 401"/>
              <a:gd name="T8" fmla="*/ 311 w 377"/>
              <a:gd name="T9" fmla="*/ 220 h 401"/>
              <a:gd name="T10" fmla="*/ 334 w 377"/>
              <a:gd name="T11" fmla="*/ 204 h 401"/>
              <a:gd name="T12" fmla="*/ 356 w 377"/>
              <a:gd name="T13" fmla="*/ 193 h 401"/>
              <a:gd name="T14" fmla="*/ 368 w 377"/>
              <a:gd name="T15" fmla="*/ 121 h 401"/>
              <a:gd name="T16" fmla="*/ 367 w 377"/>
              <a:gd name="T17" fmla="*/ 8 h 401"/>
              <a:gd name="T18" fmla="*/ 294 w 377"/>
              <a:gd name="T19" fmla="*/ 7 h 401"/>
              <a:gd name="T20" fmla="*/ 247 w 377"/>
              <a:gd name="T21" fmla="*/ 28 h 401"/>
              <a:gd name="T22" fmla="*/ 267 w 377"/>
              <a:gd name="T23" fmla="*/ 51 h 401"/>
              <a:gd name="T24" fmla="*/ 219 w 377"/>
              <a:gd name="T25" fmla="*/ 75 h 401"/>
              <a:gd name="T26" fmla="*/ 204 w 377"/>
              <a:gd name="T27" fmla="*/ 38 h 401"/>
              <a:gd name="T28" fmla="*/ 146 w 377"/>
              <a:gd name="T29" fmla="*/ 8 h 401"/>
              <a:gd name="T30" fmla="*/ 14 w 377"/>
              <a:gd name="T31" fmla="*/ 13 h 401"/>
              <a:gd name="T32" fmla="*/ 3 w 377"/>
              <a:gd name="T33" fmla="*/ 133 h 401"/>
              <a:gd name="T34" fmla="*/ 24 w 377"/>
              <a:gd name="T35" fmla="*/ 175 h 401"/>
              <a:gd name="T36" fmla="*/ 44 w 377"/>
              <a:gd name="T37" fmla="*/ 148 h 401"/>
              <a:gd name="T38" fmla="*/ 66 w 377"/>
              <a:gd name="T39" fmla="*/ 184 h 401"/>
              <a:gd name="T40" fmla="*/ 31 w 377"/>
              <a:gd name="T41" fmla="*/ 227 h 401"/>
              <a:gd name="T42" fmla="*/ 2 w 377"/>
              <a:gd name="T43" fmla="*/ 255 h 401"/>
              <a:gd name="T44" fmla="*/ 15 w 377"/>
              <a:gd name="T45" fmla="*/ 401 h 401"/>
              <a:gd name="T46" fmla="*/ 372 w 377"/>
              <a:gd name="T47" fmla="*/ 401 h 401"/>
              <a:gd name="T48" fmla="*/ 363 w 377"/>
              <a:gd name="T49" fmla="*/ 32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4" name="Freeform 16"/>
          <p:cNvSpPr>
            <a:spLocks/>
          </p:cNvSpPr>
          <p:nvPr/>
        </p:nvSpPr>
        <p:spPr bwMode="auto">
          <a:xfrm>
            <a:off x="1890301" y="3898013"/>
            <a:ext cx="1523556" cy="1358846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pic>
        <p:nvPicPr>
          <p:cNvPr id="17" name="Picture 2" descr="D:\Natalia\ЖОНКИНА ПИСАНИНА\для тренажеров\1194985624696670932tasto_10_architetto_fran_01.svg_.med_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D:\Natalia\ЖОНКИНА ПИСАНИНА\для тренажеров\jean_victor_balin_unknown_red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42636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358792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 l="20000" t="20000" r="20000" b="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0414" y="266836"/>
            <a:ext cx="8584864" cy="6323608"/>
          </a:xfrm>
          <a:prstGeom prst="rect">
            <a:avLst/>
          </a:prstGeom>
          <a:solidFill>
            <a:srgbClr val="75E8F7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" name="Freeform 6"/>
          <p:cNvSpPr>
            <a:spLocks/>
          </p:cNvSpPr>
          <p:nvPr/>
        </p:nvSpPr>
        <p:spPr bwMode="auto">
          <a:xfrm>
            <a:off x="1890301" y="1368427"/>
            <a:ext cx="1578872" cy="1309714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7" name="Freeform 9"/>
          <p:cNvSpPr>
            <a:spLocks/>
          </p:cNvSpPr>
          <p:nvPr/>
        </p:nvSpPr>
        <p:spPr bwMode="auto">
          <a:xfrm>
            <a:off x="5604364" y="1368427"/>
            <a:ext cx="1542521" cy="1312522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8" name="Freeform 10"/>
          <p:cNvSpPr>
            <a:spLocks/>
          </p:cNvSpPr>
          <p:nvPr/>
        </p:nvSpPr>
        <p:spPr bwMode="auto">
          <a:xfrm>
            <a:off x="4480663" y="2631816"/>
            <a:ext cx="1575710" cy="1346212"/>
          </a:xfrm>
          <a:custGeom>
            <a:avLst/>
            <a:gdLst>
              <a:gd name="T0" fmla="*/ 157 w 422"/>
              <a:gd name="T1" fmla="*/ 17 h 406"/>
              <a:gd name="T2" fmla="*/ 182 w 422"/>
              <a:gd name="T3" fmla="*/ 55 h 406"/>
              <a:gd name="T4" fmla="*/ 133 w 422"/>
              <a:gd name="T5" fmla="*/ 64 h 406"/>
              <a:gd name="T6" fmla="*/ 105 w 422"/>
              <a:gd name="T7" fmla="*/ 45 h 406"/>
              <a:gd name="T8" fmla="*/ 112 w 422"/>
              <a:gd name="T9" fmla="*/ 19 h 406"/>
              <a:gd name="T10" fmla="*/ 11 w 422"/>
              <a:gd name="T11" fmla="*/ 12 h 406"/>
              <a:gd name="T12" fmla="*/ 13 w 422"/>
              <a:gd name="T13" fmla="*/ 162 h 406"/>
              <a:gd name="T14" fmla="*/ 9 w 422"/>
              <a:gd name="T15" fmla="*/ 235 h 406"/>
              <a:gd name="T16" fmla="*/ 33 w 422"/>
              <a:gd name="T17" fmla="*/ 256 h 406"/>
              <a:gd name="T18" fmla="*/ 67 w 422"/>
              <a:gd name="T19" fmla="*/ 248 h 406"/>
              <a:gd name="T20" fmla="*/ 62 w 422"/>
              <a:gd name="T21" fmla="*/ 285 h 406"/>
              <a:gd name="T22" fmla="*/ 34 w 422"/>
              <a:gd name="T23" fmla="*/ 316 h 406"/>
              <a:gd name="T24" fmla="*/ 18 w 422"/>
              <a:gd name="T25" fmla="*/ 299 h 406"/>
              <a:gd name="T26" fmla="*/ 5 w 422"/>
              <a:gd name="T27" fmla="*/ 299 h 406"/>
              <a:gd name="T28" fmla="*/ 12 w 422"/>
              <a:gd name="T29" fmla="*/ 399 h 406"/>
              <a:gd name="T30" fmla="*/ 85 w 422"/>
              <a:gd name="T31" fmla="*/ 392 h 406"/>
              <a:gd name="T32" fmla="*/ 145 w 422"/>
              <a:gd name="T33" fmla="*/ 368 h 406"/>
              <a:gd name="T34" fmla="*/ 146 w 422"/>
              <a:gd name="T35" fmla="*/ 337 h 406"/>
              <a:gd name="T36" fmla="*/ 201 w 422"/>
              <a:gd name="T37" fmla="*/ 334 h 406"/>
              <a:gd name="T38" fmla="*/ 198 w 422"/>
              <a:gd name="T39" fmla="*/ 364 h 406"/>
              <a:gd name="T40" fmla="*/ 252 w 422"/>
              <a:gd name="T41" fmla="*/ 392 h 406"/>
              <a:gd name="T42" fmla="*/ 363 w 422"/>
              <a:gd name="T43" fmla="*/ 401 h 406"/>
              <a:gd name="T44" fmla="*/ 364 w 422"/>
              <a:gd name="T45" fmla="*/ 246 h 406"/>
              <a:gd name="T46" fmla="*/ 384 w 422"/>
              <a:gd name="T47" fmla="*/ 199 h 406"/>
              <a:gd name="T48" fmla="*/ 417 w 422"/>
              <a:gd name="T49" fmla="*/ 196 h 406"/>
              <a:gd name="T50" fmla="*/ 408 w 422"/>
              <a:gd name="T51" fmla="*/ 157 h 406"/>
              <a:gd name="T52" fmla="*/ 372 w 422"/>
              <a:gd name="T53" fmla="*/ 159 h 406"/>
              <a:gd name="T54" fmla="*/ 367 w 422"/>
              <a:gd name="T55" fmla="*/ 125 h 406"/>
              <a:gd name="T56" fmla="*/ 365 w 422"/>
              <a:gd name="T57" fmla="*/ 9 h 406"/>
              <a:gd name="T58" fmla="*/ 157 w 422"/>
              <a:gd name="T59" fmla="*/ 17 h 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22" h="406">
                <a:moveTo>
                  <a:pt x="157" y="17"/>
                </a:moveTo>
                <a:cubicBezTo>
                  <a:pt x="147" y="27"/>
                  <a:pt x="186" y="42"/>
                  <a:pt x="182" y="55"/>
                </a:cubicBezTo>
                <a:cubicBezTo>
                  <a:pt x="178" y="68"/>
                  <a:pt x="154" y="66"/>
                  <a:pt x="133" y="64"/>
                </a:cubicBezTo>
                <a:cubicBezTo>
                  <a:pt x="113" y="63"/>
                  <a:pt x="104" y="56"/>
                  <a:pt x="105" y="45"/>
                </a:cubicBezTo>
                <a:cubicBezTo>
                  <a:pt x="105" y="34"/>
                  <a:pt x="123" y="25"/>
                  <a:pt x="112" y="19"/>
                </a:cubicBezTo>
                <a:cubicBezTo>
                  <a:pt x="86" y="5"/>
                  <a:pt x="22" y="10"/>
                  <a:pt x="11" y="12"/>
                </a:cubicBezTo>
                <a:cubicBezTo>
                  <a:pt x="23" y="73"/>
                  <a:pt x="15" y="141"/>
                  <a:pt x="13" y="162"/>
                </a:cubicBezTo>
                <a:cubicBezTo>
                  <a:pt x="11" y="182"/>
                  <a:pt x="6" y="219"/>
                  <a:pt x="9" y="235"/>
                </a:cubicBezTo>
                <a:cubicBezTo>
                  <a:pt x="11" y="252"/>
                  <a:pt x="21" y="258"/>
                  <a:pt x="33" y="256"/>
                </a:cubicBezTo>
                <a:cubicBezTo>
                  <a:pt x="44" y="253"/>
                  <a:pt x="59" y="241"/>
                  <a:pt x="67" y="248"/>
                </a:cubicBezTo>
                <a:cubicBezTo>
                  <a:pt x="74" y="254"/>
                  <a:pt x="67" y="270"/>
                  <a:pt x="62" y="285"/>
                </a:cubicBezTo>
                <a:cubicBezTo>
                  <a:pt x="57" y="299"/>
                  <a:pt x="43" y="316"/>
                  <a:pt x="34" y="316"/>
                </a:cubicBezTo>
                <a:cubicBezTo>
                  <a:pt x="24" y="316"/>
                  <a:pt x="20" y="305"/>
                  <a:pt x="18" y="299"/>
                </a:cubicBezTo>
                <a:cubicBezTo>
                  <a:pt x="16" y="292"/>
                  <a:pt x="10" y="292"/>
                  <a:pt x="5" y="299"/>
                </a:cubicBezTo>
                <a:cubicBezTo>
                  <a:pt x="0" y="306"/>
                  <a:pt x="8" y="384"/>
                  <a:pt x="12" y="399"/>
                </a:cubicBezTo>
                <a:cubicBezTo>
                  <a:pt x="32" y="391"/>
                  <a:pt x="53" y="381"/>
                  <a:pt x="85" y="392"/>
                </a:cubicBezTo>
                <a:cubicBezTo>
                  <a:pt x="110" y="400"/>
                  <a:pt x="156" y="390"/>
                  <a:pt x="145" y="368"/>
                </a:cubicBezTo>
                <a:cubicBezTo>
                  <a:pt x="137" y="351"/>
                  <a:pt x="138" y="341"/>
                  <a:pt x="146" y="337"/>
                </a:cubicBezTo>
                <a:cubicBezTo>
                  <a:pt x="154" y="333"/>
                  <a:pt x="192" y="329"/>
                  <a:pt x="201" y="334"/>
                </a:cubicBezTo>
                <a:cubicBezTo>
                  <a:pt x="209" y="340"/>
                  <a:pt x="204" y="356"/>
                  <a:pt x="198" y="364"/>
                </a:cubicBezTo>
                <a:cubicBezTo>
                  <a:pt x="189" y="374"/>
                  <a:pt x="217" y="387"/>
                  <a:pt x="252" y="392"/>
                </a:cubicBezTo>
                <a:cubicBezTo>
                  <a:pt x="303" y="400"/>
                  <a:pt x="337" y="406"/>
                  <a:pt x="363" y="401"/>
                </a:cubicBezTo>
                <a:cubicBezTo>
                  <a:pt x="343" y="320"/>
                  <a:pt x="363" y="270"/>
                  <a:pt x="364" y="246"/>
                </a:cubicBezTo>
                <a:cubicBezTo>
                  <a:pt x="365" y="215"/>
                  <a:pt x="372" y="187"/>
                  <a:pt x="384" y="199"/>
                </a:cubicBezTo>
                <a:cubicBezTo>
                  <a:pt x="401" y="214"/>
                  <a:pt x="412" y="211"/>
                  <a:pt x="417" y="196"/>
                </a:cubicBezTo>
                <a:cubicBezTo>
                  <a:pt x="422" y="181"/>
                  <a:pt x="416" y="163"/>
                  <a:pt x="408" y="157"/>
                </a:cubicBezTo>
                <a:cubicBezTo>
                  <a:pt x="400" y="151"/>
                  <a:pt x="384" y="166"/>
                  <a:pt x="372" y="159"/>
                </a:cubicBezTo>
                <a:cubicBezTo>
                  <a:pt x="360" y="153"/>
                  <a:pt x="362" y="142"/>
                  <a:pt x="367" y="125"/>
                </a:cubicBezTo>
                <a:cubicBezTo>
                  <a:pt x="380" y="71"/>
                  <a:pt x="368" y="39"/>
                  <a:pt x="365" y="9"/>
                </a:cubicBezTo>
                <a:cubicBezTo>
                  <a:pt x="300" y="0"/>
                  <a:pt x="167" y="7"/>
                  <a:pt x="157" y="17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0" name="Freeform 12"/>
          <p:cNvSpPr>
            <a:spLocks/>
          </p:cNvSpPr>
          <p:nvPr/>
        </p:nvSpPr>
        <p:spPr bwMode="auto">
          <a:xfrm>
            <a:off x="5803501" y="3898013"/>
            <a:ext cx="1343384" cy="1358846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2" name="Freeform 14"/>
          <p:cNvSpPr>
            <a:spLocks/>
          </p:cNvSpPr>
          <p:nvPr/>
        </p:nvSpPr>
        <p:spPr bwMode="auto">
          <a:xfrm>
            <a:off x="5762409" y="2429674"/>
            <a:ext cx="1384476" cy="1709787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3" name="Freeform 15"/>
          <p:cNvSpPr>
            <a:spLocks/>
          </p:cNvSpPr>
          <p:nvPr/>
        </p:nvSpPr>
        <p:spPr bwMode="auto">
          <a:xfrm>
            <a:off x="3156244" y="3927493"/>
            <a:ext cx="1406602" cy="1329366"/>
          </a:xfrm>
          <a:custGeom>
            <a:avLst/>
            <a:gdLst>
              <a:gd name="T0" fmla="*/ 363 w 377"/>
              <a:gd name="T1" fmla="*/ 321 h 401"/>
              <a:gd name="T2" fmla="*/ 368 w 377"/>
              <a:gd name="T3" fmla="*/ 243 h 401"/>
              <a:gd name="T4" fmla="*/ 350 w 377"/>
              <a:gd name="T5" fmla="*/ 248 h 401"/>
              <a:gd name="T6" fmla="*/ 321 w 377"/>
              <a:gd name="T7" fmla="*/ 258 h 401"/>
              <a:gd name="T8" fmla="*/ 311 w 377"/>
              <a:gd name="T9" fmla="*/ 220 h 401"/>
              <a:gd name="T10" fmla="*/ 334 w 377"/>
              <a:gd name="T11" fmla="*/ 204 h 401"/>
              <a:gd name="T12" fmla="*/ 356 w 377"/>
              <a:gd name="T13" fmla="*/ 193 h 401"/>
              <a:gd name="T14" fmla="*/ 368 w 377"/>
              <a:gd name="T15" fmla="*/ 121 h 401"/>
              <a:gd name="T16" fmla="*/ 367 w 377"/>
              <a:gd name="T17" fmla="*/ 8 h 401"/>
              <a:gd name="T18" fmla="*/ 294 w 377"/>
              <a:gd name="T19" fmla="*/ 7 h 401"/>
              <a:gd name="T20" fmla="*/ 247 w 377"/>
              <a:gd name="T21" fmla="*/ 28 h 401"/>
              <a:gd name="T22" fmla="*/ 267 w 377"/>
              <a:gd name="T23" fmla="*/ 51 h 401"/>
              <a:gd name="T24" fmla="*/ 219 w 377"/>
              <a:gd name="T25" fmla="*/ 75 h 401"/>
              <a:gd name="T26" fmla="*/ 204 w 377"/>
              <a:gd name="T27" fmla="*/ 38 h 401"/>
              <a:gd name="T28" fmla="*/ 146 w 377"/>
              <a:gd name="T29" fmla="*/ 8 h 401"/>
              <a:gd name="T30" fmla="*/ 14 w 377"/>
              <a:gd name="T31" fmla="*/ 13 h 401"/>
              <a:gd name="T32" fmla="*/ 3 w 377"/>
              <a:gd name="T33" fmla="*/ 133 h 401"/>
              <a:gd name="T34" fmla="*/ 24 w 377"/>
              <a:gd name="T35" fmla="*/ 175 h 401"/>
              <a:gd name="T36" fmla="*/ 44 w 377"/>
              <a:gd name="T37" fmla="*/ 148 h 401"/>
              <a:gd name="T38" fmla="*/ 66 w 377"/>
              <a:gd name="T39" fmla="*/ 184 h 401"/>
              <a:gd name="T40" fmla="*/ 31 w 377"/>
              <a:gd name="T41" fmla="*/ 227 h 401"/>
              <a:gd name="T42" fmla="*/ 2 w 377"/>
              <a:gd name="T43" fmla="*/ 255 h 401"/>
              <a:gd name="T44" fmla="*/ 15 w 377"/>
              <a:gd name="T45" fmla="*/ 401 h 401"/>
              <a:gd name="T46" fmla="*/ 372 w 377"/>
              <a:gd name="T47" fmla="*/ 401 h 401"/>
              <a:gd name="T48" fmla="*/ 363 w 377"/>
              <a:gd name="T49" fmla="*/ 32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4" name="Freeform 16"/>
          <p:cNvSpPr>
            <a:spLocks/>
          </p:cNvSpPr>
          <p:nvPr/>
        </p:nvSpPr>
        <p:spPr bwMode="auto">
          <a:xfrm>
            <a:off x="1890301" y="3898013"/>
            <a:ext cx="1523556" cy="1358846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pic>
        <p:nvPicPr>
          <p:cNvPr id="17" name="Picture 2" descr="D:\Natalia\ЖОНКИНА ПИСАНИНА\для тренажеров\1194985624696670932tasto_10_architetto_fran_01.svg_.med_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D:\Natalia\ЖОНКИНА ПИСАНИНА\для тренажеров\jean_victor_balin_unknown_red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42636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733819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 l="20000" t="20000" r="20000" b="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0414" y="266836"/>
            <a:ext cx="8584864" cy="6323608"/>
          </a:xfrm>
          <a:prstGeom prst="rect">
            <a:avLst/>
          </a:prstGeom>
          <a:solidFill>
            <a:srgbClr val="75E8F7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" name="Freeform 6"/>
          <p:cNvSpPr>
            <a:spLocks/>
          </p:cNvSpPr>
          <p:nvPr/>
        </p:nvSpPr>
        <p:spPr bwMode="auto">
          <a:xfrm>
            <a:off x="1890301" y="1368427"/>
            <a:ext cx="1578872" cy="1309714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7" name="Freeform 9"/>
          <p:cNvSpPr>
            <a:spLocks/>
          </p:cNvSpPr>
          <p:nvPr/>
        </p:nvSpPr>
        <p:spPr bwMode="auto">
          <a:xfrm>
            <a:off x="5604364" y="1368427"/>
            <a:ext cx="1542521" cy="1312522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8" name="Freeform 10"/>
          <p:cNvSpPr>
            <a:spLocks/>
          </p:cNvSpPr>
          <p:nvPr/>
        </p:nvSpPr>
        <p:spPr bwMode="auto">
          <a:xfrm>
            <a:off x="4480663" y="2631816"/>
            <a:ext cx="1575710" cy="1346212"/>
          </a:xfrm>
          <a:custGeom>
            <a:avLst/>
            <a:gdLst>
              <a:gd name="T0" fmla="*/ 157 w 422"/>
              <a:gd name="T1" fmla="*/ 17 h 406"/>
              <a:gd name="T2" fmla="*/ 182 w 422"/>
              <a:gd name="T3" fmla="*/ 55 h 406"/>
              <a:gd name="T4" fmla="*/ 133 w 422"/>
              <a:gd name="T5" fmla="*/ 64 h 406"/>
              <a:gd name="T6" fmla="*/ 105 w 422"/>
              <a:gd name="T7" fmla="*/ 45 h 406"/>
              <a:gd name="T8" fmla="*/ 112 w 422"/>
              <a:gd name="T9" fmla="*/ 19 h 406"/>
              <a:gd name="T10" fmla="*/ 11 w 422"/>
              <a:gd name="T11" fmla="*/ 12 h 406"/>
              <a:gd name="T12" fmla="*/ 13 w 422"/>
              <a:gd name="T13" fmla="*/ 162 h 406"/>
              <a:gd name="T14" fmla="*/ 9 w 422"/>
              <a:gd name="T15" fmla="*/ 235 h 406"/>
              <a:gd name="T16" fmla="*/ 33 w 422"/>
              <a:gd name="T17" fmla="*/ 256 h 406"/>
              <a:gd name="T18" fmla="*/ 67 w 422"/>
              <a:gd name="T19" fmla="*/ 248 h 406"/>
              <a:gd name="T20" fmla="*/ 62 w 422"/>
              <a:gd name="T21" fmla="*/ 285 h 406"/>
              <a:gd name="T22" fmla="*/ 34 w 422"/>
              <a:gd name="T23" fmla="*/ 316 h 406"/>
              <a:gd name="T24" fmla="*/ 18 w 422"/>
              <a:gd name="T25" fmla="*/ 299 h 406"/>
              <a:gd name="T26" fmla="*/ 5 w 422"/>
              <a:gd name="T27" fmla="*/ 299 h 406"/>
              <a:gd name="T28" fmla="*/ 12 w 422"/>
              <a:gd name="T29" fmla="*/ 399 h 406"/>
              <a:gd name="T30" fmla="*/ 85 w 422"/>
              <a:gd name="T31" fmla="*/ 392 h 406"/>
              <a:gd name="T32" fmla="*/ 145 w 422"/>
              <a:gd name="T33" fmla="*/ 368 h 406"/>
              <a:gd name="T34" fmla="*/ 146 w 422"/>
              <a:gd name="T35" fmla="*/ 337 h 406"/>
              <a:gd name="T36" fmla="*/ 201 w 422"/>
              <a:gd name="T37" fmla="*/ 334 h 406"/>
              <a:gd name="T38" fmla="*/ 198 w 422"/>
              <a:gd name="T39" fmla="*/ 364 h 406"/>
              <a:gd name="T40" fmla="*/ 252 w 422"/>
              <a:gd name="T41" fmla="*/ 392 h 406"/>
              <a:gd name="T42" fmla="*/ 363 w 422"/>
              <a:gd name="T43" fmla="*/ 401 h 406"/>
              <a:gd name="T44" fmla="*/ 364 w 422"/>
              <a:gd name="T45" fmla="*/ 246 h 406"/>
              <a:gd name="T46" fmla="*/ 384 w 422"/>
              <a:gd name="T47" fmla="*/ 199 h 406"/>
              <a:gd name="T48" fmla="*/ 417 w 422"/>
              <a:gd name="T49" fmla="*/ 196 h 406"/>
              <a:gd name="T50" fmla="*/ 408 w 422"/>
              <a:gd name="T51" fmla="*/ 157 h 406"/>
              <a:gd name="T52" fmla="*/ 372 w 422"/>
              <a:gd name="T53" fmla="*/ 159 h 406"/>
              <a:gd name="T54" fmla="*/ 367 w 422"/>
              <a:gd name="T55" fmla="*/ 125 h 406"/>
              <a:gd name="T56" fmla="*/ 365 w 422"/>
              <a:gd name="T57" fmla="*/ 9 h 406"/>
              <a:gd name="T58" fmla="*/ 157 w 422"/>
              <a:gd name="T59" fmla="*/ 17 h 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22" h="406">
                <a:moveTo>
                  <a:pt x="157" y="17"/>
                </a:moveTo>
                <a:cubicBezTo>
                  <a:pt x="147" y="27"/>
                  <a:pt x="186" y="42"/>
                  <a:pt x="182" y="55"/>
                </a:cubicBezTo>
                <a:cubicBezTo>
                  <a:pt x="178" y="68"/>
                  <a:pt x="154" y="66"/>
                  <a:pt x="133" y="64"/>
                </a:cubicBezTo>
                <a:cubicBezTo>
                  <a:pt x="113" y="63"/>
                  <a:pt x="104" y="56"/>
                  <a:pt x="105" y="45"/>
                </a:cubicBezTo>
                <a:cubicBezTo>
                  <a:pt x="105" y="34"/>
                  <a:pt x="123" y="25"/>
                  <a:pt x="112" y="19"/>
                </a:cubicBezTo>
                <a:cubicBezTo>
                  <a:pt x="86" y="5"/>
                  <a:pt x="22" y="10"/>
                  <a:pt x="11" y="12"/>
                </a:cubicBezTo>
                <a:cubicBezTo>
                  <a:pt x="23" y="73"/>
                  <a:pt x="15" y="141"/>
                  <a:pt x="13" y="162"/>
                </a:cubicBezTo>
                <a:cubicBezTo>
                  <a:pt x="11" y="182"/>
                  <a:pt x="6" y="219"/>
                  <a:pt x="9" y="235"/>
                </a:cubicBezTo>
                <a:cubicBezTo>
                  <a:pt x="11" y="252"/>
                  <a:pt x="21" y="258"/>
                  <a:pt x="33" y="256"/>
                </a:cubicBezTo>
                <a:cubicBezTo>
                  <a:pt x="44" y="253"/>
                  <a:pt x="59" y="241"/>
                  <a:pt x="67" y="248"/>
                </a:cubicBezTo>
                <a:cubicBezTo>
                  <a:pt x="74" y="254"/>
                  <a:pt x="67" y="270"/>
                  <a:pt x="62" y="285"/>
                </a:cubicBezTo>
                <a:cubicBezTo>
                  <a:pt x="57" y="299"/>
                  <a:pt x="43" y="316"/>
                  <a:pt x="34" y="316"/>
                </a:cubicBezTo>
                <a:cubicBezTo>
                  <a:pt x="24" y="316"/>
                  <a:pt x="20" y="305"/>
                  <a:pt x="18" y="299"/>
                </a:cubicBezTo>
                <a:cubicBezTo>
                  <a:pt x="16" y="292"/>
                  <a:pt x="10" y="292"/>
                  <a:pt x="5" y="299"/>
                </a:cubicBezTo>
                <a:cubicBezTo>
                  <a:pt x="0" y="306"/>
                  <a:pt x="8" y="384"/>
                  <a:pt x="12" y="399"/>
                </a:cubicBezTo>
                <a:cubicBezTo>
                  <a:pt x="32" y="391"/>
                  <a:pt x="53" y="381"/>
                  <a:pt x="85" y="392"/>
                </a:cubicBezTo>
                <a:cubicBezTo>
                  <a:pt x="110" y="400"/>
                  <a:pt x="156" y="390"/>
                  <a:pt x="145" y="368"/>
                </a:cubicBezTo>
                <a:cubicBezTo>
                  <a:pt x="137" y="351"/>
                  <a:pt x="138" y="341"/>
                  <a:pt x="146" y="337"/>
                </a:cubicBezTo>
                <a:cubicBezTo>
                  <a:pt x="154" y="333"/>
                  <a:pt x="192" y="329"/>
                  <a:pt x="201" y="334"/>
                </a:cubicBezTo>
                <a:cubicBezTo>
                  <a:pt x="209" y="340"/>
                  <a:pt x="204" y="356"/>
                  <a:pt x="198" y="364"/>
                </a:cubicBezTo>
                <a:cubicBezTo>
                  <a:pt x="189" y="374"/>
                  <a:pt x="217" y="387"/>
                  <a:pt x="252" y="392"/>
                </a:cubicBezTo>
                <a:cubicBezTo>
                  <a:pt x="303" y="400"/>
                  <a:pt x="337" y="406"/>
                  <a:pt x="363" y="401"/>
                </a:cubicBezTo>
                <a:cubicBezTo>
                  <a:pt x="343" y="320"/>
                  <a:pt x="363" y="270"/>
                  <a:pt x="364" y="246"/>
                </a:cubicBezTo>
                <a:cubicBezTo>
                  <a:pt x="365" y="215"/>
                  <a:pt x="372" y="187"/>
                  <a:pt x="384" y="199"/>
                </a:cubicBezTo>
                <a:cubicBezTo>
                  <a:pt x="401" y="214"/>
                  <a:pt x="412" y="211"/>
                  <a:pt x="417" y="196"/>
                </a:cubicBezTo>
                <a:cubicBezTo>
                  <a:pt x="422" y="181"/>
                  <a:pt x="416" y="163"/>
                  <a:pt x="408" y="157"/>
                </a:cubicBezTo>
                <a:cubicBezTo>
                  <a:pt x="400" y="151"/>
                  <a:pt x="384" y="166"/>
                  <a:pt x="372" y="159"/>
                </a:cubicBezTo>
                <a:cubicBezTo>
                  <a:pt x="360" y="153"/>
                  <a:pt x="362" y="142"/>
                  <a:pt x="367" y="125"/>
                </a:cubicBezTo>
                <a:cubicBezTo>
                  <a:pt x="380" y="71"/>
                  <a:pt x="368" y="39"/>
                  <a:pt x="365" y="9"/>
                </a:cubicBezTo>
                <a:cubicBezTo>
                  <a:pt x="300" y="0"/>
                  <a:pt x="167" y="7"/>
                  <a:pt x="157" y="17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0" name="Freeform 12"/>
          <p:cNvSpPr>
            <a:spLocks/>
          </p:cNvSpPr>
          <p:nvPr/>
        </p:nvSpPr>
        <p:spPr bwMode="auto">
          <a:xfrm>
            <a:off x="5803501" y="3898013"/>
            <a:ext cx="1343384" cy="1358846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2" name="Freeform 14"/>
          <p:cNvSpPr>
            <a:spLocks/>
          </p:cNvSpPr>
          <p:nvPr/>
        </p:nvSpPr>
        <p:spPr bwMode="auto">
          <a:xfrm>
            <a:off x="5762409" y="2429674"/>
            <a:ext cx="1384476" cy="1709787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3" name="Freeform 15"/>
          <p:cNvSpPr>
            <a:spLocks/>
          </p:cNvSpPr>
          <p:nvPr/>
        </p:nvSpPr>
        <p:spPr bwMode="auto">
          <a:xfrm>
            <a:off x="3156244" y="3927493"/>
            <a:ext cx="1406602" cy="1329366"/>
          </a:xfrm>
          <a:custGeom>
            <a:avLst/>
            <a:gdLst>
              <a:gd name="T0" fmla="*/ 363 w 377"/>
              <a:gd name="T1" fmla="*/ 321 h 401"/>
              <a:gd name="T2" fmla="*/ 368 w 377"/>
              <a:gd name="T3" fmla="*/ 243 h 401"/>
              <a:gd name="T4" fmla="*/ 350 w 377"/>
              <a:gd name="T5" fmla="*/ 248 h 401"/>
              <a:gd name="T6" fmla="*/ 321 w 377"/>
              <a:gd name="T7" fmla="*/ 258 h 401"/>
              <a:gd name="T8" fmla="*/ 311 w 377"/>
              <a:gd name="T9" fmla="*/ 220 h 401"/>
              <a:gd name="T10" fmla="*/ 334 w 377"/>
              <a:gd name="T11" fmla="*/ 204 h 401"/>
              <a:gd name="T12" fmla="*/ 356 w 377"/>
              <a:gd name="T13" fmla="*/ 193 h 401"/>
              <a:gd name="T14" fmla="*/ 368 w 377"/>
              <a:gd name="T15" fmla="*/ 121 h 401"/>
              <a:gd name="T16" fmla="*/ 367 w 377"/>
              <a:gd name="T17" fmla="*/ 8 h 401"/>
              <a:gd name="T18" fmla="*/ 294 w 377"/>
              <a:gd name="T19" fmla="*/ 7 h 401"/>
              <a:gd name="T20" fmla="*/ 247 w 377"/>
              <a:gd name="T21" fmla="*/ 28 h 401"/>
              <a:gd name="T22" fmla="*/ 267 w 377"/>
              <a:gd name="T23" fmla="*/ 51 h 401"/>
              <a:gd name="T24" fmla="*/ 219 w 377"/>
              <a:gd name="T25" fmla="*/ 75 h 401"/>
              <a:gd name="T26" fmla="*/ 204 w 377"/>
              <a:gd name="T27" fmla="*/ 38 h 401"/>
              <a:gd name="T28" fmla="*/ 146 w 377"/>
              <a:gd name="T29" fmla="*/ 8 h 401"/>
              <a:gd name="T30" fmla="*/ 14 w 377"/>
              <a:gd name="T31" fmla="*/ 13 h 401"/>
              <a:gd name="T32" fmla="*/ 3 w 377"/>
              <a:gd name="T33" fmla="*/ 133 h 401"/>
              <a:gd name="T34" fmla="*/ 24 w 377"/>
              <a:gd name="T35" fmla="*/ 175 h 401"/>
              <a:gd name="T36" fmla="*/ 44 w 377"/>
              <a:gd name="T37" fmla="*/ 148 h 401"/>
              <a:gd name="T38" fmla="*/ 66 w 377"/>
              <a:gd name="T39" fmla="*/ 184 h 401"/>
              <a:gd name="T40" fmla="*/ 31 w 377"/>
              <a:gd name="T41" fmla="*/ 227 h 401"/>
              <a:gd name="T42" fmla="*/ 2 w 377"/>
              <a:gd name="T43" fmla="*/ 255 h 401"/>
              <a:gd name="T44" fmla="*/ 15 w 377"/>
              <a:gd name="T45" fmla="*/ 401 h 401"/>
              <a:gd name="T46" fmla="*/ 372 w 377"/>
              <a:gd name="T47" fmla="*/ 401 h 401"/>
              <a:gd name="T48" fmla="*/ 363 w 377"/>
              <a:gd name="T49" fmla="*/ 32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4" name="Freeform 16"/>
          <p:cNvSpPr>
            <a:spLocks/>
          </p:cNvSpPr>
          <p:nvPr/>
        </p:nvSpPr>
        <p:spPr bwMode="auto">
          <a:xfrm>
            <a:off x="1890301" y="3898013"/>
            <a:ext cx="1523556" cy="1358846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5" name="Freeform 17"/>
          <p:cNvSpPr>
            <a:spLocks/>
          </p:cNvSpPr>
          <p:nvPr/>
        </p:nvSpPr>
        <p:spPr bwMode="auto">
          <a:xfrm>
            <a:off x="1890301" y="2456346"/>
            <a:ext cx="1403442" cy="1670482"/>
          </a:xfrm>
          <a:custGeom>
            <a:avLst/>
            <a:gdLst>
              <a:gd name="T0" fmla="*/ 121 w 376"/>
              <a:gd name="T1" fmla="*/ 454 h 504"/>
              <a:gd name="T2" fmla="*/ 114 w 376"/>
              <a:gd name="T3" fmla="*/ 480 h 504"/>
              <a:gd name="T4" fmla="*/ 142 w 376"/>
              <a:gd name="T5" fmla="*/ 500 h 504"/>
              <a:gd name="T6" fmla="*/ 191 w 376"/>
              <a:gd name="T7" fmla="*/ 490 h 504"/>
              <a:gd name="T8" fmla="*/ 166 w 376"/>
              <a:gd name="T9" fmla="*/ 453 h 504"/>
              <a:gd name="T10" fmla="*/ 353 w 376"/>
              <a:gd name="T11" fmla="*/ 457 h 504"/>
              <a:gd name="T12" fmla="*/ 358 w 376"/>
              <a:gd name="T13" fmla="*/ 380 h 504"/>
              <a:gd name="T14" fmla="*/ 340 w 376"/>
              <a:gd name="T15" fmla="*/ 389 h 504"/>
              <a:gd name="T16" fmla="*/ 317 w 376"/>
              <a:gd name="T17" fmla="*/ 394 h 504"/>
              <a:gd name="T18" fmla="*/ 311 w 376"/>
              <a:gd name="T19" fmla="*/ 345 h 504"/>
              <a:gd name="T20" fmla="*/ 340 w 376"/>
              <a:gd name="T21" fmla="*/ 341 h 504"/>
              <a:gd name="T22" fmla="*/ 357 w 376"/>
              <a:gd name="T23" fmla="*/ 332 h 504"/>
              <a:gd name="T24" fmla="*/ 352 w 376"/>
              <a:gd name="T25" fmla="*/ 246 h 504"/>
              <a:gd name="T26" fmla="*/ 353 w 376"/>
              <a:gd name="T27" fmla="*/ 67 h 504"/>
              <a:gd name="T28" fmla="*/ 160 w 376"/>
              <a:gd name="T29" fmla="*/ 64 h 504"/>
              <a:gd name="T30" fmla="*/ 149 w 376"/>
              <a:gd name="T31" fmla="*/ 54 h 504"/>
              <a:gd name="T32" fmla="*/ 165 w 376"/>
              <a:gd name="T33" fmla="*/ 33 h 504"/>
              <a:gd name="T34" fmla="*/ 148 w 376"/>
              <a:gd name="T35" fmla="*/ 13 h 504"/>
              <a:gd name="T36" fmla="*/ 90 w 376"/>
              <a:gd name="T37" fmla="*/ 16 h 504"/>
              <a:gd name="T38" fmla="*/ 108 w 376"/>
              <a:gd name="T39" fmla="*/ 53 h 504"/>
              <a:gd name="T40" fmla="*/ 0 w 376"/>
              <a:gd name="T41" fmla="*/ 62 h 504"/>
              <a:gd name="T42" fmla="*/ 0 w 376"/>
              <a:gd name="T43" fmla="*/ 457 h 504"/>
              <a:gd name="T44" fmla="*/ 121 w 376"/>
              <a:gd name="T45" fmla="*/ 454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pic>
        <p:nvPicPr>
          <p:cNvPr id="17" name="Picture 2" descr="D:\Natalia\ЖОНКИНА ПИСАНИНА\для тренажеров\1194985624696670932tasto_10_architetto_fran_01.svg_.med_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D:\Natalia\ЖОНКИНА ПИСАНИНА\для тренажеров\jean_victor_balin_unknown_red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42636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504149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230997" y="195351"/>
            <a:ext cx="8618892" cy="6438561"/>
          </a:xfrm>
          <a:prstGeom prst="rect">
            <a:avLst/>
          </a:prstGeom>
          <a:solidFill>
            <a:srgbClr val="75E8F7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330649" y="349626"/>
            <a:ext cx="44827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Дорогой друг!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255986"/>
            <a:ext cx="8208912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Хорошо ли ты знаешь растения,  занесенные в Красную книгу?</a:t>
            </a:r>
          </a:p>
          <a:p>
            <a:pPr algn="ctr"/>
            <a:r>
              <a:rPr lang="ru-RU" sz="28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Сложи  картинку, вспомни название растения, прочитай о нем дополнительно.</a:t>
            </a:r>
            <a:endParaRPr lang="ru-RU" sz="2800" b="1" cap="none" spc="0" dirty="0" smtClean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1" name="Picture 2" descr="D:\Natalia\ЖОНКИНА ПИСАНИНА\для тренажеров\1194985624696670932tasto_10_architetto_fran_01.svg_.med_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9552" y="3158970"/>
            <a:ext cx="612068" cy="612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D:\Natalia\ЖОНКИНА ПИСАНИНА\для тренажеров\jean_victor_balin_unknown_red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9552" y="4483741"/>
            <a:ext cx="612068" cy="612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259632" y="3098746"/>
            <a:ext cx="7374950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 Antiqua" pitchFamily="18" charset="0"/>
              </a:rPr>
              <a:t>Нажимай, если знаешь название растения .  Но помни, если </a:t>
            </a:r>
            <a:r>
              <a:rPr lang="ru-RU" sz="28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 Antiqua" pitchFamily="18" charset="0"/>
              </a:rPr>
              <a:t>ошибешься – начнешь игру сначала.</a:t>
            </a:r>
            <a:endParaRPr lang="ru-RU" sz="28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276400" y="4461250"/>
            <a:ext cx="737495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 Antiqua" pitchFamily="18" charset="0"/>
              </a:rPr>
              <a:t>Продолжить дальше</a:t>
            </a:r>
            <a:endParaRPr lang="ru-RU" sz="28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13" name="Прямоугольник с двумя скругленными противолежащими углами 12">
            <a:hlinkClick r:id="rId4" action="ppaction://hlinksldjump"/>
          </p:cNvPr>
          <p:cNvSpPr/>
          <p:nvPr/>
        </p:nvSpPr>
        <p:spPr>
          <a:xfrm>
            <a:off x="1475656" y="5095809"/>
            <a:ext cx="1872208" cy="576064"/>
          </a:xfrm>
          <a:prstGeom prst="round2Diag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Book Antiqua" pitchFamily="18" charset="0"/>
              </a:rPr>
              <a:t>Игра 1</a:t>
            </a:r>
            <a:endParaRPr lang="ru-RU" sz="2800" b="1" dirty="0">
              <a:latin typeface="Book Antiqua" pitchFamily="18" charset="0"/>
            </a:endParaRPr>
          </a:p>
        </p:txBody>
      </p:sp>
      <p:sp>
        <p:nvSpPr>
          <p:cNvPr id="19" name="Прямоугольник с двумя скругленными противолежащими углами 18">
            <a:hlinkClick r:id="rId5" action="ppaction://hlinksldjump"/>
          </p:cNvPr>
          <p:cNvSpPr/>
          <p:nvPr/>
        </p:nvSpPr>
        <p:spPr>
          <a:xfrm>
            <a:off x="3635896" y="5107989"/>
            <a:ext cx="1872208" cy="576064"/>
          </a:xfrm>
          <a:prstGeom prst="round2Diag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Book Antiqua" pitchFamily="18" charset="0"/>
              </a:rPr>
              <a:t>Игра 2</a:t>
            </a:r>
            <a:endParaRPr lang="ru-RU" sz="2800" b="1" dirty="0">
              <a:latin typeface="Book Antiqua" pitchFamily="18" charset="0"/>
            </a:endParaRPr>
          </a:p>
        </p:txBody>
      </p:sp>
      <p:sp>
        <p:nvSpPr>
          <p:cNvPr id="20" name="Прямоугольник с двумя скругленными противолежащими углами 19">
            <a:hlinkClick r:id="rId6" action="ppaction://hlinksldjump"/>
          </p:cNvPr>
          <p:cNvSpPr/>
          <p:nvPr/>
        </p:nvSpPr>
        <p:spPr>
          <a:xfrm>
            <a:off x="5796136" y="5093984"/>
            <a:ext cx="1872208" cy="576064"/>
          </a:xfrm>
          <a:prstGeom prst="round2DiagRect">
            <a:avLst/>
          </a:prstGeom>
          <a:solidFill>
            <a:schemeClr val="bg2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 Antiqua" pitchFamily="18" charset="0"/>
              </a:rPr>
              <a:t>Игра 3</a:t>
            </a:r>
            <a:endParaRPr lang="ru-RU" sz="2800" b="1" dirty="0">
              <a:solidFill>
                <a:srgbClr val="002060"/>
              </a:solidFill>
              <a:latin typeface="Book Antiqua" pitchFamily="18" charset="0"/>
            </a:endParaRPr>
          </a:p>
        </p:txBody>
      </p:sp>
      <p:sp>
        <p:nvSpPr>
          <p:cNvPr id="18" name="Управляющая кнопка: сведения 17">
            <a:hlinkClick r:id="rId7" action="ppaction://hlinksldjump" highlightClick="1"/>
          </p:cNvPr>
          <p:cNvSpPr/>
          <p:nvPr/>
        </p:nvSpPr>
        <p:spPr>
          <a:xfrm>
            <a:off x="324378" y="290083"/>
            <a:ext cx="647222" cy="690645"/>
          </a:xfrm>
          <a:prstGeom prst="actionButtonInformation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259844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 l="20000" t="20000" r="20000" b="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0414" y="266836"/>
            <a:ext cx="8584864" cy="6323608"/>
          </a:xfrm>
          <a:prstGeom prst="rect">
            <a:avLst/>
          </a:prstGeom>
          <a:solidFill>
            <a:srgbClr val="75E8F7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" name="Freeform 6"/>
          <p:cNvSpPr>
            <a:spLocks/>
          </p:cNvSpPr>
          <p:nvPr/>
        </p:nvSpPr>
        <p:spPr bwMode="auto">
          <a:xfrm>
            <a:off x="1890301" y="1368427"/>
            <a:ext cx="1578872" cy="1309714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6" name="Freeform 8"/>
          <p:cNvSpPr>
            <a:spLocks/>
          </p:cNvSpPr>
          <p:nvPr/>
        </p:nvSpPr>
        <p:spPr bwMode="auto">
          <a:xfrm>
            <a:off x="3167306" y="1368427"/>
            <a:ext cx="1406602" cy="1495011"/>
          </a:xfrm>
          <a:custGeom>
            <a:avLst/>
            <a:gdLst>
              <a:gd name="T0" fmla="*/ 13 w 377"/>
              <a:gd name="T1" fmla="*/ 154 h 451"/>
              <a:gd name="T2" fmla="*/ 14 w 377"/>
              <a:gd name="T3" fmla="*/ 225 h 451"/>
              <a:gd name="T4" fmla="*/ 45 w 377"/>
              <a:gd name="T5" fmla="*/ 235 h 451"/>
              <a:gd name="T6" fmla="*/ 74 w 377"/>
              <a:gd name="T7" fmla="*/ 230 h 451"/>
              <a:gd name="T8" fmla="*/ 67 w 377"/>
              <a:gd name="T9" fmla="*/ 272 h 451"/>
              <a:gd name="T10" fmla="*/ 40 w 377"/>
              <a:gd name="T11" fmla="*/ 294 h 451"/>
              <a:gd name="T12" fmla="*/ 10 w 377"/>
              <a:gd name="T13" fmla="*/ 286 h 451"/>
              <a:gd name="T14" fmla="*/ 11 w 377"/>
              <a:gd name="T15" fmla="*/ 395 h 451"/>
              <a:gd name="T16" fmla="*/ 114 w 377"/>
              <a:gd name="T17" fmla="*/ 397 h 451"/>
              <a:gd name="T18" fmla="*/ 137 w 377"/>
              <a:gd name="T19" fmla="*/ 410 h 451"/>
              <a:gd name="T20" fmla="*/ 129 w 377"/>
              <a:gd name="T21" fmla="*/ 436 h 451"/>
              <a:gd name="T22" fmla="*/ 178 w 377"/>
              <a:gd name="T23" fmla="*/ 443 h 451"/>
              <a:gd name="T24" fmla="*/ 180 w 377"/>
              <a:gd name="T25" fmla="*/ 406 h 451"/>
              <a:gd name="T26" fmla="*/ 224 w 377"/>
              <a:gd name="T27" fmla="*/ 387 h 451"/>
              <a:gd name="T28" fmla="*/ 363 w 377"/>
              <a:gd name="T29" fmla="*/ 393 h 451"/>
              <a:gd name="T30" fmla="*/ 368 w 377"/>
              <a:gd name="T31" fmla="*/ 207 h 451"/>
              <a:gd name="T32" fmla="*/ 350 w 377"/>
              <a:gd name="T33" fmla="*/ 185 h 451"/>
              <a:gd name="T34" fmla="*/ 318 w 377"/>
              <a:gd name="T35" fmla="*/ 175 h 451"/>
              <a:gd name="T36" fmla="*/ 345 w 377"/>
              <a:gd name="T37" fmla="*/ 127 h 451"/>
              <a:gd name="T38" fmla="*/ 367 w 377"/>
              <a:gd name="T39" fmla="*/ 87 h 451"/>
              <a:gd name="T40" fmla="*/ 354 w 377"/>
              <a:gd name="T41" fmla="*/ 0 h 451"/>
              <a:gd name="T42" fmla="*/ 9 w 377"/>
              <a:gd name="T43" fmla="*/ 0 h 451"/>
              <a:gd name="T44" fmla="*/ 13 w 377"/>
              <a:gd name="T45" fmla="*/ 154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77" h="451">
                <a:moveTo>
                  <a:pt x="13" y="154"/>
                </a:moveTo>
                <a:cubicBezTo>
                  <a:pt x="8" y="187"/>
                  <a:pt x="8" y="213"/>
                  <a:pt x="14" y="225"/>
                </a:cubicBezTo>
                <a:cubicBezTo>
                  <a:pt x="23" y="242"/>
                  <a:pt x="36" y="243"/>
                  <a:pt x="45" y="235"/>
                </a:cubicBezTo>
                <a:cubicBezTo>
                  <a:pt x="59" y="222"/>
                  <a:pt x="68" y="222"/>
                  <a:pt x="74" y="230"/>
                </a:cubicBezTo>
                <a:cubicBezTo>
                  <a:pt x="81" y="238"/>
                  <a:pt x="76" y="257"/>
                  <a:pt x="67" y="272"/>
                </a:cubicBezTo>
                <a:cubicBezTo>
                  <a:pt x="58" y="287"/>
                  <a:pt x="48" y="303"/>
                  <a:pt x="40" y="294"/>
                </a:cubicBezTo>
                <a:cubicBezTo>
                  <a:pt x="31" y="285"/>
                  <a:pt x="20" y="273"/>
                  <a:pt x="10" y="286"/>
                </a:cubicBezTo>
                <a:cubicBezTo>
                  <a:pt x="0" y="300"/>
                  <a:pt x="7" y="384"/>
                  <a:pt x="11" y="395"/>
                </a:cubicBezTo>
                <a:cubicBezTo>
                  <a:pt x="65" y="403"/>
                  <a:pt x="102" y="397"/>
                  <a:pt x="114" y="397"/>
                </a:cubicBezTo>
                <a:cubicBezTo>
                  <a:pt x="127" y="397"/>
                  <a:pt x="137" y="404"/>
                  <a:pt x="137" y="410"/>
                </a:cubicBezTo>
                <a:cubicBezTo>
                  <a:pt x="137" y="416"/>
                  <a:pt x="122" y="422"/>
                  <a:pt x="129" y="436"/>
                </a:cubicBezTo>
                <a:cubicBezTo>
                  <a:pt x="137" y="449"/>
                  <a:pt x="162" y="451"/>
                  <a:pt x="178" y="443"/>
                </a:cubicBezTo>
                <a:cubicBezTo>
                  <a:pt x="194" y="435"/>
                  <a:pt x="180" y="414"/>
                  <a:pt x="180" y="406"/>
                </a:cubicBezTo>
                <a:cubicBezTo>
                  <a:pt x="180" y="399"/>
                  <a:pt x="196" y="382"/>
                  <a:pt x="224" y="387"/>
                </a:cubicBezTo>
                <a:cubicBezTo>
                  <a:pt x="252" y="393"/>
                  <a:pt x="303" y="399"/>
                  <a:pt x="363" y="393"/>
                </a:cubicBezTo>
                <a:cubicBezTo>
                  <a:pt x="355" y="341"/>
                  <a:pt x="343" y="287"/>
                  <a:pt x="368" y="207"/>
                </a:cubicBezTo>
                <a:cubicBezTo>
                  <a:pt x="377" y="177"/>
                  <a:pt x="371" y="159"/>
                  <a:pt x="350" y="185"/>
                </a:cubicBezTo>
                <a:cubicBezTo>
                  <a:pt x="342" y="195"/>
                  <a:pt x="325" y="194"/>
                  <a:pt x="318" y="175"/>
                </a:cubicBezTo>
                <a:cubicBezTo>
                  <a:pt x="311" y="153"/>
                  <a:pt x="326" y="133"/>
                  <a:pt x="345" y="127"/>
                </a:cubicBezTo>
                <a:cubicBezTo>
                  <a:pt x="359" y="122"/>
                  <a:pt x="364" y="100"/>
                  <a:pt x="367" y="87"/>
                </a:cubicBezTo>
                <a:cubicBezTo>
                  <a:pt x="373" y="63"/>
                  <a:pt x="365" y="29"/>
                  <a:pt x="354" y="0"/>
                </a:cubicBezTo>
                <a:cubicBezTo>
                  <a:pt x="9" y="0"/>
                  <a:pt x="9" y="0"/>
                  <a:pt x="9" y="0"/>
                </a:cubicBezTo>
                <a:cubicBezTo>
                  <a:pt x="20" y="36"/>
                  <a:pt x="18" y="123"/>
                  <a:pt x="13" y="154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7" name="Freeform 9"/>
          <p:cNvSpPr>
            <a:spLocks/>
          </p:cNvSpPr>
          <p:nvPr/>
        </p:nvSpPr>
        <p:spPr bwMode="auto">
          <a:xfrm>
            <a:off x="5604364" y="1368427"/>
            <a:ext cx="1542521" cy="1312522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8" name="Freeform 10"/>
          <p:cNvSpPr>
            <a:spLocks/>
          </p:cNvSpPr>
          <p:nvPr/>
        </p:nvSpPr>
        <p:spPr bwMode="auto">
          <a:xfrm>
            <a:off x="4480663" y="2631816"/>
            <a:ext cx="1575710" cy="1346212"/>
          </a:xfrm>
          <a:custGeom>
            <a:avLst/>
            <a:gdLst>
              <a:gd name="T0" fmla="*/ 157 w 422"/>
              <a:gd name="T1" fmla="*/ 17 h 406"/>
              <a:gd name="T2" fmla="*/ 182 w 422"/>
              <a:gd name="T3" fmla="*/ 55 h 406"/>
              <a:gd name="T4" fmla="*/ 133 w 422"/>
              <a:gd name="T5" fmla="*/ 64 h 406"/>
              <a:gd name="T6" fmla="*/ 105 w 422"/>
              <a:gd name="T7" fmla="*/ 45 h 406"/>
              <a:gd name="T8" fmla="*/ 112 w 422"/>
              <a:gd name="T9" fmla="*/ 19 h 406"/>
              <a:gd name="T10" fmla="*/ 11 w 422"/>
              <a:gd name="T11" fmla="*/ 12 h 406"/>
              <a:gd name="T12" fmla="*/ 13 w 422"/>
              <a:gd name="T13" fmla="*/ 162 h 406"/>
              <a:gd name="T14" fmla="*/ 9 w 422"/>
              <a:gd name="T15" fmla="*/ 235 h 406"/>
              <a:gd name="T16" fmla="*/ 33 w 422"/>
              <a:gd name="T17" fmla="*/ 256 h 406"/>
              <a:gd name="T18" fmla="*/ 67 w 422"/>
              <a:gd name="T19" fmla="*/ 248 h 406"/>
              <a:gd name="T20" fmla="*/ 62 w 422"/>
              <a:gd name="T21" fmla="*/ 285 h 406"/>
              <a:gd name="T22" fmla="*/ 34 w 422"/>
              <a:gd name="T23" fmla="*/ 316 h 406"/>
              <a:gd name="T24" fmla="*/ 18 w 422"/>
              <a:gd name="T25" fmla="*/ 299 h 406"/>
              <a:gd name="T26" fmla="*/ 5 w 422"/>
              <a:gd name="T27" fmla="*/ 299 h 406"/>
              <a:gd name="T28" fmla="*/ 12 w 422"/>
              <a:gd name="T29" fmla="*/ 399 h 406"/>
              <a:gd name="T30" fmla="*/ 85 w 422"/>
              <a:gd name="T31" fmla="*/ 392 h 406"/>
              <a:gd name="T32" fmla="*/ 145 w 422"/>
              <a:gd name="T33" fmla="*/ 368 h 406"/>
              <a:gd name="T34" fmla="*/ 146 w 422"/>
              <a:gd name="T35" fmla="*/ 337 h 406"/>
              <a:gd name="T36" fmla="*/ 201 w 422"/>
              <a:gd name="T37" fmla="*/ 334 h 406"/>
              <a:gd name="T38" fmla="*/ 198 w 422"/>
              <a:gd name="T39" fmla="*/ 364 h 406"/>
              <a:gd name="T40" fmla="*/ 252 w 422"/>
              <a:gd name="T41" fmla="*/ 392 h 406"/>
              <a:gd name="T42" fmla="*/ 363 w 422"/>
              <a:gd name="T43" fmla="*/ 401 h 406"/>
              <a:gd name="T44" fmla="*/ 364 w 422"/>
              <a:gd name="T45" fmla="*/ 246 h 406"/>
              <a:gd name="T46" fmla="*/ 384 w 422"/>
              <a:gd name="T47" fmla="*/ 199 h 406"/>
              <a:gd name="T48" fmla="*/ 417 w 422"/>
              <a:gd name="T49" fmla="*/ 196 h 406"/>
              <a:gd name="T50" fmla="*/ 408 w 422"/>
              <a:gd name="T51" fmla="*/ 157 h 406"/>
              <a:gd name="T52" fmla="*/ 372 w 422"/>
              <a:gd name="T53" fmla="*/ 159 h 406"/>
              <a:gd name="T54" fmla="*/ 367 w 422"/>
              <a:gd name="T55" fmla="*/ 125 h 406"/>
              <a:gd name="T56" fmla="*/ 365 w 422"/>
              <a:gd name="T57" fmla="*/ 9 h 406"/>
              <a:gd name="T58" fmla="*/ 157 w 422"/>
              <a:gd name="T59" fmla="*/ 17 h 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22" h="406">
                <a:moveTo>
                  <a:pt x="157" y="17"/>
                </a:moveTo>
                <a:cubicBezTo>
                  <a:pt x="147" y="27"/>
                  <a:pt x="186" y="42"/>
                  <a:pt x="182" y="55"/>
                </a:cubicBezTo>
                <a:cubicBezTo>
                  <a:pt x="178" y="68"/>
                  <a:pt x="154" y="66"/>
                  <a:pt x="133" y="64"/>
                </a:cubicBezTo>
                <a:cubicBezTo>
                  <a:pt x="113" y="63"/>
                  <a:pt x="104" y="56"/>
                  <a:pt x="105" y="45"/>
                </a:cubicBezTo>
                <a:cubicBezTo>
                  <a:pt x="105" y="34"/>
                  <a:pt x="123" y="25"/>
                  <a:pt x="112" y="19"/>
                </a:cubicBezTo>
                <a:cubicBezTo>
                  <a:pt x="86" y="5"/>
                  <a:pt x="22" y="10"/>
                  <a:pt x="11" y="12"/>
                </a:cubicBezTo>
                <a:cubicBezTo>
                  <a:pt x="23" y="73"/>
                  <a:pt x="15" y="141"/>
                  <a:pt x="13" y="162"/>
                </a:cubicBezTo>
                <a:cubicBezTo>
                  <a:pt x="11" y="182"/>
                  <a:pt x="6" y="219"/>
                  <a:pt x="9" y="235"/>
                </a:cubicBezTo>
                <a:cubicBezTo>
                  <a:pt x="11" y="252"/>
                  <a:pt x="21" y="258"/>
                  <a:pt x="33" y="256"/>
                </a:cubicBezTo>
                <a:cubicBezTo>
                  <a:pt x="44" y="253"/>
                  <a:pt x="59" y="241"/>
                  <a:pt x="67" y="248"/>
                </a:cubicBezTo>
                <a:cubicBezTo>
                  <a:pt x="74" y="254"/>
                  <a:pt x="67" y="270"/>
                  <a:pt x="62" y="285"/>
                </a:cubicBezTo>
                <a:cubicBezTo>
                  <a:pt x="57" y="299"/>
                  <a:pt x="43" y="316"/>
                  <a:pt x="34" y="316"/>
                </a:cubicBezTo>
                <a:cubicBezTo>
                  <a:pt x="24" y="316"/>
                  <a:pt x="20" y="305"/>
                  <a:pt x="18" y="299"/>
                </a:cubicBezTo>
                <a:cubicBezTo>
                  <a:pt x="16" y="292"/>
                  <a:pt x="10" y="292"/>
                  <a:pt x="5" y="299"/>
                </a:cubicBezTo>
                <a:cubicBezTo>
                  <a:pt x="0" y="306"/>
                  <a:pt x="8" y="384"/>
                  <a:pt x="12" y="399"/>
                </a:cubicBezTo>
                <a:cubicBezTo>
                  <a:pt x="32" y="391"/>
                  <a:pt x="53" y="381"/>
                  <a:pt x="85" y="392"/>
                </a:cubicBezTo>
                <a:cubicBezTo>
                  <a:pt x="110" y="400"/>
                  <a:pt x="156" y="390"/>
                  <a:pt x="145" y="368"/>
                </a:cubicBezTo>
                <a:cubicBezTo>
                  <a:pt x="137" y="351"/>
                  <a:pt x="138" y="341"/>
                  <a:pt x="146" y="337"/>
                </a:cubicBezTo>
                <a:cubicBezTo>
                  <a:pt x="154" y="333"/>
                  <a:pt x="192" y="329"/>
                  <a:pt x="201" y="334"/>
                </a:cubicBezTo>
                <a:cubicBezTo>
                  <a:pt x="209" y="340"/>
                  <a:pt x="204" y="356"/>
                  <a:pt x="198" y="364"/>
                </a:cubicBezTo>
                <a:cubicBezTo>
                  <a:pt x="189" y="374"/>
                  <a:pt x="217" y="387"/>
                  <a:pt x="252" y="392"/>
                </a:cubicBezTo>
                <a:cubicBezTo>
                  <a:pt x="303" y="400"/>
                  <a:pt x="337" y="406"/>
                  <a:pt x="363" y="401"/>
                </a:cubicBezTo>
                <a:cubicBezTo>
                  <a:pt x="343" y="320"/>
                  <a:pt x="363" y="270"/>
                  <a:pt x="364" y="246"/>
                </a:cubicBezTo>
                <a:cubicBezTo>
                  <a:pt x="365" y="215"/>
                  <a:pt x="372" y="187"/>
                  <a:pt x="384" y="199"/>
                </a:cubicBezTo>
                <a:cubicBezTo>
                  <a:pt x="401" y="214"/>
                  <a:pt x="412" y="211"/>
                  <a:pt x="417" y="196"/>
                </a:cubicBezTo>
                <a:cubicBezTo>
                  <a:pt x="422" y="181"/>
                  <a:pt x="416" y="163"/>
                  <a:pt x="408" y="157"/>
                </a:cubicBezTo>
                <a:cubicBezTo>
                  <a:pt x="400" y="151"/>
                  <a:pt x="384" y="166"/>
                  <a:pt x="372" y="159"/>
                </a:cubicBezTo>
                <a:cubicBezTo>
                  <a:pt x="360" y="153"/>
                  <a:pt x="362" y="142"/>
                  <a:pt x="367" y="125"/>
                </a:cubicBezTo>
                <a:cubicBezTo>
                  <a:pt x="380" y="71"/>
                  <a:pt x="368" y="39"/>
                  <a:pt x="365" y="9"/>
                </a:cubicBezTo>
                <a:cubicBezTo>
                  <a:pt x="300" y="0"/>
                  <a:pt x="167" y="7"/>
                  <a:pt x="157" y="17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0" name="Freeform 12"/>
          <p:cNvSpPr>
            <a:spLocks/>
          </p:cNvSpPr>
          <p:nvPr/>
        </p:nvSpPr>
        <p:spPr bwMode="auto">
          <a:xfrm>
            <a:off x="5803501" y="3898013"/>
            <a:ext cx="1343384" cy="1358846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2" name="Freeform 14"/>
          <p:cNvSpPr>
            <a:spLocks/>
          </p:cNvSpPr>
          <p:nvPr/>
        </p:nvSpPr>
        <p:spPr bwMode="auto">
          <a:xfrm>
            <a:off x="5762409" y="2429674"/>
            <a:ext cx="1384476" cy="1709787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3" name="Freeform 15"/>
          <p:cNvSpPr>
            <a:spLocks/>
          </p:cNvSpPr>
          <p:nvPr/>
        </p:nvSpPr>
        <p:spPr bwMode="auto">
          <a:xfrm>
            <a:off x="3156244" y="3927493"/>
            <a:ext cx="1406602" cy="1329366"/>
          </a:xfrm>
          <a:custGeom>
            <a:avLst/>
            <a:gdLst>
              <a:gd name="T0" fmla="*/ 363 w 377"/>
              <a:gd name="T1" fmla="*/ 321 h 401"/>
              <a:gd name="T2" fmla="*/ 368 w 377"/>
              <a:gd name="T3" fmla="*/ 243 h 401"/>
              <a:gd name="T4" fmla="*/ 350 w 377"/>
              <a:gd name="T5" fmla="*/ 248 h 401"/>
              <a:gd name="T6" fmla="*/ 321 w 377"/>
              <a:gd name="T7" fmla="*/ 258 h 401"/>
              <a:gd name="T8" fmla="*/ 311 w 377"/>
              <a:gd name="T9" fmla="*/ 220 h 401"/>
              <a:gd name="T10" fmla="*/ 334 w 377"/>
              <a:gd name="T11" fmla="*/ 204 h 401"/>
              <a:gd name="T12" fmla="*/ 356 w 377"/>
              <a:gd name="T13" fmla="*/ 193 h 401"/>
              <a:gd name="T14" fmla="*/ 368 w 377"/>
              <a:gd name="T15" fmla="*/ 121 h 401"/>
              <a:gd name="T16" fmla="*/ 367 w 377"/>
              <a:gd name="T17" fmla="*/ 8 h 401"/>
              <a:gd name="T18" fmla="*/ 294 w 377"/>
              <a:gd name="T19" fmla="*/ 7 h 401"/>
              <a:gd name="T20" fmla="*/ 247 w 377"/>
              <a:gd name="T21" fmla="*/ 28 h 401"/>
              <a:gd name="T22" fmla="*/ 267 w 377"/>
              <a:gd name="T23" fmla="*/ 51 h 401"/>
              <a:gd name="T24" fmla="*/ 219 w 377"/>
              <a:gd name="T25" fmla="*/ 75 h 401"/>
              <a:gd name="T26" fmla="*/ 204 w 377"/>
              <a:gd name="T27" fmla="*/ 38 h 401"/>
              <a:gd name="T28" fmla="*/ 146 w 377"/>
              <a:gd name="T29" fmla="*/ 8 h 401"/>
              <a:gd name="T30" fmla="*/ 14 w 377"/>
              <a:gd name="T31" fmla="*/ 13 h 401"/>
              <a:gd name="T32" fmla="*/ 3 w 377"/>
              <a:gd name="T33" fmla="*/ 133 h 401"/>
              <a:gd name="T34" fmla="*/ 24 w 377"/>
              <a:gd name="T35" fmla="*/ 175 h 401"/>
              <a:gd name="T36" fmla="*/ 44 w 377"/>
              <a:gd name="T37" fmla="*/ 148 h 401"/>
              <a:gd name="T38" fmla="*/ 66 w 377"/>
              <a:gd name="T39" fmla="*/ 184 h 401"/>
              <a:gd name="T40" fmla="*/ 31 w 377"/>
              <a:gd name="T41" fmla="*/ 227 h 401"/>
              <a:gd name="T42" fmla="*/ 2 w 377"/>
              <a:gd name="T43" fmla="*/ 255 h 401"/>
              <a:gd name="T44" fmla="*/ 15 w 377"/>
              <a:gd name="T45" fmla="*/ 401 h 401"/>
              <a:gd name="T46" fmla="*/ 372 w 377"/>
              <a:gd name="T47" fmla="*/ 401 h 401"/>
              <a:gd name="T48" fmla="*/ 363 w 377"/>
              <a:gd name="T49" fmla="*/ 32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4" name="Freeform 16"/>
          <p:cNvSpPr>
            <a:spLocks/>
          </p:cNvSpPr>
          <p:nvPr/>
        </p:nvSpPr>
        <p:spPr bwMode="auto">
          <a:xfrm>
            <a:off x="1890301" y="3898013"/>
            <a:ext cx="1523556" cy="1358846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5" name="Freeform 17"/>
          <p:cNvSpPr>
            <a:spLocks/>
          </p:cNvSpPr>
          <p:nvPr/>
        </p:nvSpPr>
        <p:spPr bwMode="auto">
          <a:xfrm>
            <a:off x="1890301" y="2456346"/>
            <a:ext cx="1403442" cy="1670482"/>
          </a:xfrm>
          <a:custGeom>
            <a:avLst/>
            <a:gdLst>
              <a:gd name="T0" fmla="*/ 121 w 376"/>
              <a:gd name="T1" fmla="*/ 454 h 504"/>
              <a:gd name="T2" fmla="*/ 114 w 376"/>
              <a:gd name="T3" fmla="*/ 480 h 504"/>
              <a:gd name="T4" fmla="*/ 142 w 376"/>
              <a:gd name="T5" fmla="*/ 500 h 504"/>
              <a:gd name="T6" fmla="*/ 191 w 376"/>
              <a:gd name="T7" fmla="*/ 490 h 504"/>
              <a:gd name="T8" fmla="*/ 166 w 376"/>
              <a:gd name="T9" fmla="*/ 453 h 504"/>
              <a:gd name="T10" fmla="*/ 353 w 376"/>
              <a:gd name="T11" fmla="*/ 457 h 504"/>
              <a:gd name="T12" fmla="*/ 358 w 376"/>
              <a:gd name="T13" fmla="*/ 380 h 504"/>
              <a:gd name="T14" fmla="*/ 340 w 376"/>
              <a:gd name="T15" fmla="*/ 389 h 504"/>
              <a:gd name="T16" fmla="*/ 317 w 376"/>
              <a:gd name="T17" fmla="*/ 394 h 504"/>
              <a:gd name="T18" fmla="*/ 311 w 376"/>
              <a:gd name="T19" fmla="*/ 345 h 504"/>
              <a:gd name="T20" fmla="*/ 340 w 376"/>
              <a:gd name="T21" fmla="*/ 341 h 504"/>
              <a:gd name="T22" fmla="*/ 357 w 376"/>
              <a:gd name="T23" fmla="*/ 332 h 504"/>
              <a:gd name="T24" fmla="*/ 352 w 376"/>
              <a:gd name="T25" fmla="*/ 246 h 504"/>
              <a:gd name="T26" fmla="*/ 353 w 376"/>
              <a:gd name="T27" fmla="*/ 67 h 504"/>
              <a:gd name="T28" fmla="*/ 160 w 376"/>
              <a:gd name="T29" fmla="*/ 64 h 504"/>
              <a:gd name="T30" fmla="*/ 149 w 376"/>
              <a:gd name="T31" fmla="*/ 54 h 504"/>
              <a:gd name="T32" fmla="*/ 165 w 376"/>
              <a:gd name="T33" fmla="*/ 33 h 504"/>
              <a:gd name="T34" fmla="*/ 148 w 376"/>
              <a:gd name="T35" fmla="*/ 13 h 504"/>
              <a:gd name="T36" fmla="*/ 90 w 376"/>
              <a:gd name="T37" fmla="*/ 16 h 504"/>
              <a:gd name="T38" fmla="*/ 108 w 376"/>
              <a:gd name="T39" fmla="*/ 53 h 504"/>
              <a:gd name="T40" fmla="*/ 0 w 376"/>
              <a:gd name="T41" fmla="*/ 62 h 504"/>
              <a:gd name="T42" fmla="*/ 0 w 376"/>
              <a:gd name="T43" fmla="*/ 457 h 504"/>
              <a:gd name="T44" fmla="*/ 121 w 376"/>
              <a:gd name="T45" fmla="*/ 454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pic>
        <p:nvPicPr>
          <p:cNvPr id="17" name="Picture 2" descr="D:\Natalia\ЖОНКИНА ПИСАНИНА\для тренажеров\1194985624696670932tasto_10_architetto_fran_01.svg_.med_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D:\Natalia\ЖОНКИНА ПИСАНИНА\для тренажеров\jean_victor_balin_unknown_red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42636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8925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 l="20000" t="20000" r="20000" b="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0414" y="266836"/>
            <a:ext cx="8584864" cy="6323608"/>
          </a:xfrm>
          <a:prstGeom prst="rect">
            <a:avLst/>
          </a:prstGeom>
          <a:solidFill>
            <a:srgbClr val="75E8F7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" name="Freeform 6"/>
          <p:cNvSpPr>
            <a:spLocks/>
          </p:cNvSpPr>
          <p:nvPr/>
        </p:nvSpPr>
        <p:spPr bwMode="auto">
          <a:xfrm>
            <a:off x="1890301" y="1368427"/>
            <a:ext cx="1578872" cy="1309714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5" name="Freeform 7"/>
          <p:cNvSpPr>
            <a:spLocks/>
          </p:cNvSpPr>
          <p:nvPr/>
        </p:nvSpPr>
        <p:spPr bwMode="auto">
          <a:xfrm>
            <a:off x="4327358" y="1368427"/>
            <a:ext cx="1528298" cy="1487992"/>
          </a:xfrm>
          <a:custGeom>
            <a:avLst/>
            <a:gdLst>
              <a:gd name="T0" fmla="*/ 56 w 409"/>
              <a:gd name="T1" fmla="*/ 87 h 449"/>
              <a:gd name="T2" fmla="*/ 34 w 409"/>
              <a:gd name="T3" fmla="*/ 127 h 449"/>
              <a:gd name="T4" fmla="*/ 7 w 409"/>
              <a:gd name="T5" fmla="*/ 175 h 449"/>
              <a:gd name="T6" fmla="*/ 39 w 409"/>
              <a:gd name="T7" fmla="*/ 185 h 449"/>
              <a:gd name="T8" fmla="*/ 57 w 409"/>
              <a:gd name="T9" fmla="*/ 207 h 449"/>
              <a:gd name="T10" fmla="*/ 52 w 409"/>
              <a:gd name="T11" fmla="*/ 393 h 449"/>
              <a:gd name="T12" fmla="*/ 153 w 409"/>
              <a:gd name="T13" fmla="*/ 400 h 449"/>
              <a:gd name="T14" fmla="*/ 146 w 409"/>
              <a:gd name="T15" fmla="*/ 426 h 449"/>
              <a:gd name="T16" fmla="*/ 174 w 409"/>
              <a:gd name="T17" fmla="*/ 445 h 449"/>
              <a:gd name="T18" fmla="*/ 223 w 409"/>
              <a:gd name="T19" fmla="*/ 436 h 449"/>
              <a:gd name="T20" fmla="*/ 198 w 409"/>
              <a:gd name="T21" fmla="*/ 398 h 449"/>
              <a:gd name="T22" fmla="*/ 406 w 409"/>
              <a:gd name="T23" fmla="*/ 390 h 449"/>
              <a:gd name="T24" fmla="*/ 400 w 409"/>
              <a:gd name="T25" fmla="*/ 286 h 449"/>
              <a:gd name="T26" fmla="*/ 372 w 409"/>
              <a:gd name="T27" fmla="*/ 259 h 449"/>
              <a:gd name="T28" fmla="*/ 366 w 409"/>
              <a:gd name="T29" fmla="*/ 198 h 449"/>
              <a:gd name="T30" fmla="*/ 388 w 409"/>
              <a:gd name="T31" fmla="*/ 211 h 449"/>
              <a:gd name="T32" fmla="*/ 400 w 409"/>
              <a:gd name="T33" fmla="*/ 218 h 449"/>
              <a:gd name="T34" fmla="*/ 401 w 409"/>
              <a:gd name="T35" fmla="*/ 57 h 449"/>
              <a:gd name="T36" fmla="*/ 399 w 409"/>
              <a:gd name="T37" fmla="*/ 0 h 449"/>
              <a:gd name="T38" fmla="*/ 43 w 409"/>
              <a:gd name="T39" fmla="*/ 0 h 449"/>
              <a:gd name="T40" fmla="*/ 56 w 409"/>
              <a:gd name="T41" fmla="*/ 87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09" h="449">
                <a:moveTo>
                  <a:pt x="56" y="87"/>
                </a:moveTo>
                <a:cubicBezTo>
                  <a:pt x="53" y="100"/>
                  <a:pt x="48" y="122"/>
                  <a:pt x="34" y="127"/>
                </a:cubicBezTo>
                <a:cubicBezTo>
                  <a:pt x="15" y="133"/>
                  <a:pt x="0" y="153"/>
                  <a:pt x="7" y="175"/>
                </a:cubicBezTo>
                <a:cubicBezTo>
                  <a:pt x="14" y="194"/>
                  <a:pt x="31" y="195"/>
                  <a:pt x="39" y="185"/>
                </a:cubicBezTo>
                <a:cubicBezTo>
                  <a:pt x="60" y="159"/>
                  <a:pt x="66" y="177"/>
                  <a:pt x="57" y="207"/>
                </a:cubicBezTo>
                <a:cubicBezTo>
                  <a:pt x="32" y="287"/>
                  <a:pt x="44" y="341"/>
                  <a:pt x="52" y="393"/>
                </a:cubicBezTo>
                <a:cubicBezTo>
                  <a:pt x="63" y="391"/>
                  <a:pt x="127" y="386"/>
                  <a:pt x="153" y="400"/>
                </a:cubicBezTo>
                <a:cubicBezTo>
                  <a:pt x="164" y="406"/>
                  <a:pt x="146" y="415"/>
                  <a:pt x="146" y="426"/>
                </a:cubicBezTo>
                <a:cubicBezTo>
                  <a:pt x="145" y="437"/>
                  <a:pt x="154" y="444"/>
                  <a:pt x="174" y="445"/>
                </a:cubicBezTo>
                <a:cubicBezTo>
                  <a:pt x="195" y="447"/>
                  <a:pt x="219" y="449"/>
                  <a:pt x="223" y="436"/>
                </a:cubicBezTo>
                <a:cubicBezTo>
                  <a:pt x="227" y="423"/>
                  <a:pt x="188" y="408"/>
                  <a:pt x="198" y="398"/>
                </a:cubicBezTo>
                <a:cubicBezTo>
                  <a:pt x="208" y="388"/>
                  <a:pt x="341" y="381"/>
                  <a:pt x="406" y="390"/>
                </a:cubicBezTo>
                <a:cubicBezTo>
                  <a:pt x="399" y="342"/>
                  <a:pt x="405" y="311"/>
                  <a:pt x="400" y="286"/>
                </a:cubicBezTo>
                <a:cubicBezTo>
                  <a:pt x="397" y="274"/>
                  <a:pt x="384" y="254"/>
                  <a:pt x="372" y="259"/>
                </a:cubicBezTo>
                <a:cubicBezTo>
                  <a:pt x="342" y="272"/>
                  <a:pt x="348" y="211"/>
                  <a:pt x="366" y="198"/>
                </a:cubicBezTo>
                <a:cubicBezTo>
                  <a:pt x="384" y="186"/>
                  <a:pt x="388" y="202"/>
                  <a:pt x="388" y="211"/>
                </a:cubicBezTo>
                <a:cubicBezTo>
                  <a:pt x="388" y="220"/>
                  <a:pt x="393" y="223"/>
                  <a:pt x="400" y="218"/>
                </a:cubicBezTo>
                <a:cubicBezTo>
                  <a:pt x="406" y="212"/>
                  <a:pt x="409" y="111"/>
                  <a:pt x="401" y="57"/>
                </a:cubicBezTo>
                <a:cubicBezTo>
                  <a:pt x="399" y="43"/>
                  <a:pt x="398" y="22"/>
                  <a:pt x="399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54" y="29"/>
                  <a:pt x="62" y="63"/>
                  <a:pt x="56" y="87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6" name="Freeform 8"/>
          <p:cNvSpPr>
            <a:spLocks/>
          </p:cNvSpPr>
          <p:nvPr/>
        </p:nvSpPr>
        <p:spPr bwMode="auto">
          <a:xfrm>
            <a:off x="3167306" y="1368427"/>
            <a:ext cx="1406602" cy="1495011"/>
          </a:xfrm>
          <a:custGeom>
            <a:avLst/>
            <a:gdLst>
              <a:gd name="T0" fmla="*/ 13 w 377"/>
              <a:gd name="T1" fmla="*/ 154 h 451"/>
              <a:gd name="T2" fmla="*/ 14 w 377"/>
              <a:gd name="T3" fmla="*/ 225 h 451"/>
              <a:gd name="T4" fmla="*/ 45 w 377"/>
              <a:gd name="T5" fmla="*/ 235 h 451"/>
              <a:gd name="T6" fmla="*/ 74 w 377"/>
              <a:gd name="T7" fmla="*/ 230 h 451"/>
              <a:gd name="T8" fmla="*/ 67 w 377"/>
              <a:gd name="T9" fmla="*/ 272 h 451"/>
              <a:gd name="T10" fmla="*/ 40 w 377"/>
              <a:gd name="T11" fmla="*/ 294 h 451"/>
              <a:gd name="T12" fmla="*/ 10 w 377"/>
              <a:gd name="T13" fmla="*/ 286 h 451"/>
              <a:gd name="T14" fmla="*/ 11 w 377"/>
              <a:gd name="T15" fmla="*/ 395 h 451"/>
              <a:gd name="T16" fmla="*/ 114 w 377"/>
              <a:gd name="T17" fmla="*/ 397 h 451"/>
              <a:gd name="T18" fmla="*/ 137 w 377"/>
              <a:gd name="T19" fmla="*/ 410 h 451"/>
              <a:gd name="T20" fmla="*/ 129 w 377"/>
              <a:gd name="T21" fmla="*/ 436 h 451"/>
              <a:gd name="T22" fmla="*/ 178 w 377"/>
              <a:gd name="T23" fmla="*/ 443 h 451"/>
              <a:gd name="T24" fmla="*/ 180 w 377"/>
              <a:gd name="T25" fmla="*/ 406 h 451"/>
              <a:gd name="T26" fmla="*/ 224 w 377"/>
              <a:gd name="T27" fmla="*/ 387 h 451"/>
              <a:gd name="T28" fmla="*/ 363 w 377"/>
              <a:gd name="T29" fmla="*/ 393 h 451"/>
              <a:gd name="T30" fmla="*/ 368 w 377"/>
              <a:gd name="T31" fmla="*/ 207 h 451"/>
              <a:gd name="T32" fmla="*/ 350 w 377"/>
              <a:gd name="T33" fmla="*/ 185 h 451"/>
              <a:gd name="T34" fmla="*/ 318 w 377"/>
              <a:gd name="T35" fmla="*/ 175 h 451"/>
              <a:gd name="T36" fmla="*/ 345 w 377"/>
              <a:gd name="T37" fmla="*/ 127 h 451"/>
              <a:gd name="T38" fmla="*/ 367 w 377"/>
              <a:gd name="T39" fmla="*/ 87 h 451"/>
              <a:gd name="T40" fmla="*/ 354 w 377"/>
              <a:gd name="T41" fmla="*/ 0 h 451"/>
              <a:gd name="T42" fmla="*/ 9 w 377"/>
              <a:gd name="T43" fmla="*/ 0 h 451"/>
              <a:gd name="T44" fmla="*/ 13 w 377"/>
              <a:gd name="T45" fmla="*/ 154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77" h="451">
                <a:moveTo>
                  <a:pt x="13" y="154"/>
                </a:moveTo>
                <a:cubicBezTo>
                  <a:pt x="8" y="187"/>
                  <a:pt x="8" y="213"/>
                  <a:pt x="14" y="225"/>
                </a:cubicBezTo>
                <a:cubicBezTo>
                  <a:pt x="23" y="242"/>
                  <a:pt x="36" y="243"/>
                  <a:pt x="45" y="235"/>
                </a:cubicBezTo>
                <a:cubicBezTo>
                  <a:pt x="59" y="222"/>
                  <a:pt x="68" y="222"/>
                  <a:pt x="74" y="230"/>
                </a:cubicBezTo>
                <a:cubicBezTo>
                  <a:pt x="81" y="238"/>
                  <a:pt x="76" y="257"/>
                  <a:pt x="67" y="272"/>
                </a:cubicBezTo>
                <a:cubicBezTo>
                  <a:pt x="58" y="287"/>
                  <a:pt x="48" y="303"/>
                  <a:pt x="40" y="294"/>
                </a:cubicBezTo>
                <a:cubicBezTo>
                  <a:pt x="31" y="285"/>
                  <a:pt x="20" y="273"/>
                  <a:pt x="10" y="286"/>
                </a:cubicBezTo>
                <a:cubicBezTo>
                  <a:pt x="0" y="300"/>
                  <a:pt x="7" y="384"/>
                  <a:pt x="11" y="395"/>
                </a:cubicBezTo>
                <a:cubicBezTo>
                  <a:pt x="65" y="403"/>
                  <a:pt x="102" y="397"/>
                  <a:pt x="114" y="397"/>
                </a:cubicBezTo>
                <a:cubicBezTo>
                  <a:pt x="127" y="397"/>
                  <a:pt x="137" y="404"/>
                  <a:pt x="137" y="410"/>
                </a:cubicBezTo>
                <a:cubicBezTo>
                  <a:pt x="137" y="416"/>
                  <a:pt x="122" y="422"/>
                  <a:pt x="129" y="436"/>
                </a:cubicBezTo>
                <a:cubicBezTo>
                  <a:pt x="137" y="449"/>
                  <a:pt x="162" y="451"/>
                  <a:pt x="178" y="443"/>
                </a:cubicBezTo>
                <a:cubicBezTo>
                  <a:pt x="194" y="435"/>
                  <a:pt x="180" y="414"/>
                  <a:pt x="180" y="406"/>
                </a:cubicBezTo>
                <a:cubicBezTo>
                  <a:pt x="180" y="399"/>
                  <a:pt x="196" y="382"/>
                  <a:pt x="224" y="387"/>
                </a:cubicBezTo>
                <a:cubicBezTo>
                  <a:pt x="252" y="393"/>
                  <a:pt x="303" y="399"/>
                  <a:pt x="363" y="393"/>
                </a:cubicBezTo>
                <a:cubicBezTo>
                  <a:pt x="355" y="341"/>
                  <a:pt x="343" y="287"/>
                  <a:pt x="368" y="207"/>
                </a:cubicBezTo>
                <a:cubicBezTo>
                  <a:pt x="377" y="177"/>
                  <a:pt x="371" y="159"/>
                  <a:pt x="350" y="185"/>
                </a:cubicBezTo>
                <a:cubicBezTo>
                  <a:pt x="342" y="195"/>
                  <a:pt x="325" y="194"/>
                  <a:pt x="318" y="175"/>
                </a:cubicBezTo>
                <a:cubicBezTo>
                  <a:pt x="311" y="153"/>
                  <a:pt x="326" y="133"/>
                  <a:pt x="345" y="127"/>
                </a:cubicBezTo>
                <a:cubicBezTo>
                  <a:pt x="359" y="122"/>
                  <a:pt x="364" y="100"/>
                  <a:pt x="367" y="87"/>
                </a:cubicBezTo>
                <a:cubicBezTo>
                  <a:pt x="373" y="63"/>
                  <a:pt x="365" y="29"/>
                  <a:pt x="354" y="0"/>
                </a:cubicBezTo>
                <a:cubicBezTo>
                  <a:pt x="9" y="0"/>
                  <a:pt x="9" y="0"/>
                  <a:pt x="9" y="0"/>
                </a:cubicBezTo>
                <a:cubicBezTo>
                  <a:pt x="20" y="36"/>
                  <a:pt x="18" y="123"/>
                  <a:pt x="13" y="154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7" name="Freeform 9"/>
          <p:cNvSpPr>
            <a:spLocks/>
          </p:cNvSpPr>
          <p:nvPr/>
        </p:nvSpPr>
        <p:spPr bwMode="auto">
          <a:xfrm>
            <a:off x="5604364" y="1368427"/>
            <a:ext cx="1542521" cy="1312522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8" name="Freeform 10"/>
          <p:cNvSpPr>
            <a:spLocks/>
          </p:cNvSpPr>
          <p:nvPr/>
        </p:nvSpPr>
        <p:spPr bwMode="auto">
          <a:xfrm>
            <a:off x="4480663" y="2631816"/>
            <a:ext cx="1575710" cy="1346212"/>
          </a:xfrm>
          <a:custGeom>
            <a:avLst/>
            <a:gdLst>
              <a:gd name="T0" fmla="*/ 157 w 422"/>
              <a:gd name="T1" fmla="*/ 17 h 406"/>
              <a:gd name="T2" fmla="*/ 182 w 422"/>
              <a:gd name="T3" fmla="*/ 55 h 406"/>
              <a:gd name="T4" fmla="*/ 133 w 422"/>
              <a:gd name="T5" fmla="*/ 64 h 406"/>
              <a:gd name="T6" fmla="*/ 105 w 422"/>
              <a:gd name="T7" fmla="*/ 45 h 406"/>
              <a:gd name="T8" fmla="*/ 112 w 422"/>
              <a:gd name="T9" fmla="*/ 19 h 406"/>
              <a:gd name="T10" fmla="*/ 11 w 422"/>
              <a:gd name="T11" fmla="*/ 12 h 406"/>
              <a:gd name="T12" fmla="*/ 13 w 422"/>
              <a:gd name="T13" fmla="*/ 162 h 406"/>
              <a:gd name="T14" fmla="*/ 9 w 422"/>
              <a:gd name="T15" fmla="*/ 235 h 406"/>
              <a:gd name="T16" fmla="*/ 33 w 422"/>
              <a:gd name="T17" fmla="*/ 256 h 406"/>
              <a:gd name="T18" fmla="*/ 67 w 422"/>
              <a:gd name="T19" fmla="*/ 248 h 406"/>
              <a:gd name="T20" fmla="*/ 62 w 422"/>
              <a:gd name="T21" fmla="*/ 285 h 406"/>
              <a:gd name="T22" fmla="*/ 34 w 422"/>
              <a:gd name="T23" fmla="*/ 316 h 406"/>
              <a:gd name="T24" fmla="*/ 18 w 422"/>
              <a:gd name="T25" fmla="*/ 299 h 406"/>
              <a:gd name="T26" fmla="*/ 5 w 422"/>
              <a:gd name="T27" fmla="*/ 299 h 406"/>
              <a:gd name="T28" fmla="*/ 12 w 422"/>
              <a:gd name="T29" fmla="*/ 399 h 406"/>
              <a:gd name="T30" fmla="*/ 85 w 422"/>
              <a:gd name="T31" fmla="*/ 392 h 406"/>
              <a:gd name="T32" fmla="*/ 145 w 422"/>
              <a:gd name="T33" fmla="*/ 368 h 406"/>
              <a:gd name="T34" fmla="*/ 146 w 422"/>
              <a:gd name="T35" fmla="*/ 337 h 406"/>
              <a:gd name="T36" fmla="*/ 201 w 422"/>
              <a:gd name="T37" fmla="*/ 334 h 406"/>
              <a:gd name="T38" fmla="*/ 198 w 422"/>
              <a:gd name="T39" fmla="*/ 364 h 406"/>
              <a:gd name="T40" fmla="*/ 252 w 422"/>
              <a:gd name="T41" fmla="*/ 392 h 406"/>
              <a:gd name="T42" fmla="*/ 363 w 422"/>
              <a:gd name="T43" fmla="*/ 401 h 406"/>
              <a:gd name="T44" fmla="*/ 364 w 422"/>
              <a:gd name="T45" fmla="*/ 246 h 406"/>
              <a:gd name="T46" fmla="*/ 384 w 422"/>
              <a:gd name="T47" fmla="*/ 199 h 406"/>
              <a:gd name="T48" fmla="*/ 417 w 422"/>
              <a:gd name="T49" fmla="*/ 196 h 406"/>
              <a:gd name="T50" fmla="*/ 408 w 422"/>
              <a:gd name="T51" fmla="*/ 157 h 406"/>
              <a:gd name="T52" fmla="*/ 372 w 422"/>
              <a:gd name="T53" fmla="*/ 159 h 406"/>
              <a:gd name="T54" fmla="*/ 367 w 422"/>
              <a:gd name="T55" fmla="*/ 125 h 406"/>
              <a:gd name="T56" fmla="*/ 365 w 422"/>
              <a:gd name="T57" fmla="*/ 9 h 406"/>
              <a:gd name="T58" fmla="*/ 157 w 422"/>
              <a:gd name="T59" fmla="*/ 17 h 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22" h="406">
                <a:moveTo>
                  <a:pt x="157" y="17"/>
                </a:moveTo>
                <a:cubicBezTo>
                  <a:pt x="147" y="27"/>
                  <a:pt x="186" y="42"/>
                  <a:pt x="182" y="55"/>
                </a:cubicBezTo>
                <a:cubicBezTo>
                  <a:pt x="178" y="68"/>
                  <a:pt x="154" y="66"/>
                  <a:pt x="133" y="64"/>
                </a:cubicBezTo>
                <a:cubicBezTo>
                  <a:pt x="113" y="63"/>
                  <a:pt x="104" y="56"/>
                  <a:pt x="105" y="45"/>
                </a:cubicBezTo>
                <a:cubicBezTo>
                  <a:pt x="105" y="34"/>
                  <a:pt x="123" y="25"/>
                  <a:pt x="112" y="19"/>
                </a:cubicBezTo>
                <a:cubicBezTo>
                  <a:pt x="86" y="5"/>
                  <a:pt x="22" y="10"/>
                  <a:pt x="11" y="12"/>
                </a:cubicBezTo>
                <a:cubicBezTo>
                  <a:pt x="23" y="73"/>
                  <a:pt x="15" y="141"/>
                  <a:pt x="13" y="162"/>
                </a:cubicBezTo>
                <a:cubicBezTo>
                  <a:pt x="11" y="182"/>
                  <a:pt x="6" y="219"/>
                  <a:pt x="9" y="235"/>
                </a:cubicBezTo>
                <a:cubicBezTo>
                  <a:pt x="11" y="252"/>
                  <a:pt x="21" y="258"/>
                  <a:pt x="33" y="256"/>
                </a:cubicBezTo>
                <a:cubicBezTo>
                  <a:pt x="44" y="253"/>
                  <a:pt x="59" y="241"/>
                  <a:pt x="67" y="248"/>
                </a:cubicBezTo>
                <a:cubicBezTo>
                  <a:pt x="74" y="254"/>
                  <a:pt x="67" y="270"/>
                  <a:pt x="62" y="285"/>
                </a:cubicBezTo>
                <a:cubicBezTo>
                  <a:pt x="57" y="299"/>
                  <a:pt x="43" y="316"/>
                  <a:pt x="34" y="316"/>
                </a:cubicBezTo>
                <a:cubicBezTo>
                  <a:pt x="24" y="316"/>
                  <a:pt x="20" y="305"/>
                  <a:pt x="18" y="299"/>
                </a:cubicBezTo>
                <a:cubicBezTo>
                  <a:pt x="16" y="292"/>
                  <a:pt x="10" y="292"/>
                  <a:pt x="5" y="299"/>
                </a:cubicBezTo>
                <a:cubicBezTo>
                  <a:pt x="0" y="306"/>
                  <a:pt x="8" y="384"/>
                  <a:pt x="12" y="399"/>
                </a:cubicBezTo>
                <a:cubicBezTo>
                  <a:pt x="32" y="391"/>
                  <a:pt x="53" y="381"/>
                  <a:pt x="85" y="392"/>
                </a:cubicBezTo>
                <a:cubicBezTo>
                  <a:pt x="110" y="400"/>
                  <a:pt x="156" y="390"/>
                  <a:pt x="145" y="368"/>
                </a:cubicBezTo>
                <a:cubicBezTo>
                  <a:pt x="137" y="351"/>
                  <a:pt x="138" y="341"/>
                  <a:pt x="146" y="337"/>
                </a:cubicBezTo>
                <a:cubicBezTo>
                  <a:pt x="154" y="333"/>
                  <a:pt x="192" y="329"/>
                  <a:pt x="201" y="334"/>
                </a:cubicBezTo>
                <a:cubicBezTo>
                  <a:pt x="209" y="340"/>
                  <a:pt x="204" y="356"/>
                  <a:pt x="198" y="364"/>
                </a:cubicBezTo>
                <a:cubicBezTo>
                  <a:pt x="189" y="374"/>
                  <a:pt x="217" y="387"/>
                  <a:pt x="252" y="392"/>
                </a:cubicBezTo>
                <a:cubicBezTo>
                  <a:pt x="303" y="400"/>
                  <a:pt x="337" y="406"/>
                  <a:pt x="363" y="401"/>
                </a:cubicBezTo>
                <a:cubicBezTo>
                  <a:pt x="343" y="320"/>
                  <a:pt x="363" y="270"/>
                  <a:pt x="364" y="246"/>
                </a:cubicBezTo>
                <a:cubicBezTo>
                  <a:pt x="365" y="215"/>
                  <a:pt x="372" y="187"/>
                  <a:pt x="384" y="199"/>
                </a:cubicBezTo>
                <a:cubicBezTo>
                  <a:pt x="401" y="214"/>
                  <a:pt x="412" y="211"/>
                  <a:pt x="417" y="196"/>
                </a:cubicBezTo>
                <a:cubicBezTo>
                  <a:pt x="422" y="181"/>
                  <a:pt x="416" y="163"/>
                  <a:pt x="408" y="157"/>
                </a:cubicBezTo>
                <a:cubicBezTo>
                  <a:pt x="400" y="151"/>
                  <a:pt x="384" y="166"/>
                  <a:pt x="372" y="159"/>
                </a:cubicBezTo>
                <a:cubicBezTo>
                  <a:pt x="360" y="153"/>
                  <a:pt x="362" y="142"/>
                  <a:pt x="367" y="125"/>
                </a:cubicBezTo>
                <a:cubicBezTo>
                  <a:pt x="380" y="71"/>
                  <a:pt x="368" y="39"/>
                  <a:pt x="365" y="9"/>
                </a:cubicBezTo>
                <a:cubicBezTo>
                  <a:pt x="300" y="0"/>
                  <a:pt x="167" y="7"/>
                  <a:pt x="157" y="17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0" name="Freeform 12"/>
          <p:cNvSpPr>
            <a:spLocks/>
          </p:cNvSpPr>
          <p:nvPr/>
        </p:nvSpPr>
        <p:spPr bwMode="auto">
          <a:xfrm>
            <a:off x="5803501" y="3898013"/>
            <a:ext cx="1343384" cy="1358846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2" name="Freeform 14"/>
          <p:cNvSpPr>
            <a:spLocks/>
          </p:cNvSpPr>
          <p:nvPr/>
        </p:nvSpPr>
        <p:spPr bwMode="auto">
          <a:xfrm>
            <a:off x="5762409" y="2429674"/>
            <a:ext cx="1384476" cy="1709787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3" name="Freeform 15"/>
          <p:cNvSpPr>
            <a:spLocks/>
          </p:cNvSpPr>
          <p:nvPr/>
        </p:nvSpPr>
        <p:spPr bwMode="auto">
          <a:xfrm>
            <a:off x="3156244" y="3927493"/>
            <a:ext cx="1406602" cy="1329366"/>
          </a:xfrm>
          <a:custGeom>
            <a:avLst/>
            <a:gdLst>
              <a:gd name="T0" fmla="*/ 363 w 377"/>
              <a:gd name="T1" fmla="*/ 321 h 401"/>
              <a:gd name="T2" fmla="*/ 368 w 377"/>
              <a:gd name="T3" fmla="*/ 243 h 401"/>
              <a:gd name="T4" fmla="*/ 350 w 377"/>
              <a:gd name="T5" fmla="*/ 248 h 401"/>
              <a:gd name="T6" fmla="*/ 321 w 377"/>
              <a:gd name="T7" fmla="*/ 258 h 401"/>
              <a:gd name="T8" fmla="*/ 311 w 377"/>
              <a:gd name="T9" fmla="*/ 220 h 401"/>
              <a:gd name="T10" fmla="*/ 334 w 377"/>
              <a:gd name="T11" fmla="*/ 204 h 401"/>
              <a:gd name="T12" fmla="*/ 356 w 377"/>
              <a:gd name="T13" fmla="*/ 193 h 401"/>
              <a:gd name="T14" fmla="*/ 368 w 377"/>
              <a:gd name="T15" fmla="*/ 121 h 401"/>
              <a:gd name="T16" fmla="*/ 367 w 377"/>
              <a:gd name="T17" fmla="*/ 8 h 401"/>
              <a:gd name="T18" fmla="*/ 294 w 377"/>
              <a:gd name="T19" fmla="*/ 7 h 401"/>
              <a:gd name="T20" fmla="*/ 247 w 377"/>
              <a:gd name="T21" fmla="*/ 28 h 401"/>
              <a:gd name="T22" fmla="*/ 267 w 377"/>
              <a:gd name="T23" fmla="*/ 51 h 401"/>
              <a:gd name="T24" fmla="*/ 219 w 377"/>
              <a:gd name="T25" fmla="*/ 75 h 401"/>
              <a:gd name="T26" fmla="*/ 204 w 377"/>
              <a:gd name="T27" fmla="*/ 38 h 401"/>
              <a:gd name="T28" fmla="*/ 146 w 377"/>
              <a:gd name="T29" fmla="*/ 8 h 401"/>
              <a:gd name="T30" fmla="*/ 14 w 377"/>
              <a:gd name="T31" fmla="*/ 13 h 401"/>
              <a:gd name="T32" fmla="*/ 3 w 377"/>
              <a:gd name="T33" fmla="*/ 133 h 401"/>
              <a:gd name="T34" fmla="*/ 24 w 377"/>
              <a:gd name="T35" fmla="*/ 175 h 401"/>
              <a:gd name="T36" fmla="*/ 44 w 377"/>
              <a:gd name="T37" fmla="*/ 148 h 401"/>
              <a:gd name="T38" fmla="*/ 66 w 377"/>
              <a:gd name="T39" fmla="*/ 184 h 401"/>
              <a:gd name="T40" fmla="*/ 31 w 377"/>
              <a:gd name="T41" fmla="*/ 227 h 401"/>
              <a:gd name="T42" fmla="*/ 2 w 377"/>
              <a:gd name="T43" fmla="*/ 255 h 401"/>
              <a:gd name="T44" fmla="*/ 15 w 377"/>
              <a:gd name="T45" fmla="*/ 401 h 401"/>
              <a:gd name="T46" fmla="*/ 372 w 377"/>
              <a:gd name="T47" fmla="*/ 401 h 401"/>
              <a:gd name="T48" fmla="*/ 363 w 377"/>
              <a:gd name="T49" fmla="*/ 32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4" name="Freeform 16"/>
          <p:cNvSpPr>
            <a:spLocks/>
          </p:cNvSpPr>
          <p:nvPr/>
        </p:nvSpPr>
        <p:spPr bwMode="auto">
          <a:xfrm>
            <a:off x="1890301" y="3898013"/>
            <a:ext cx="1523556" cy="1358846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5" name="Freeform 17"/>
          <p:cNvSpPr>
            <a:spLocks/>
          </p:cNvSpPr>
          <p:nvPr/>
        </p:nvSpPr>
        <p:spPr bwMode="auto">
          <a:xfrm>
            <a:off x="1890301" y="2456346"/>
            <a:ext cx="1403442" cy="1670482"/>
          </a:xfrm>
          <a:custGeom>
            <a:avLst/>
            <a:gdLst>
              <a:gd name="T0" fmla="*/ 121 w 376"/>
              <a:gd name="T1" fmla="*/ 454 h 504"/>
              <a:gd name="T2" fmla="*/ 114 w 376"/>
              <a:gd name="T3" fmla="*/ 480 h 504"/>
              <a:gd name="T4" fmla="*/ 142 w 376"/>
              <a:gd name="T5" fmla="*/ 500 h 504"/>
              <a:gd name="T6" fmla="*/ 191 w 376"/>
              <a:gd name="T7" fmla="*/ 490 h 504"/>
              <a:gd name="T8" fmla="*/ 166 w 376"/>
              <a:gd name="T9" fmla="*/ 453 h 504"/>
              <a:gd name="T10" fmla="*/ 353 w 376"/>
              <a:gd name="T11" fmla="*/ 457 h 504"/>
              <a:gd name="T12" fmla="*/ 358 w 376"/>
              <a:gd name="T13" fmla="*/ 380 h 504"/>
              <a:gd name="T14" fmla="*/ 340 w 376"/>
              <a:gd name="T15" fmla="*/ 389 h 504"/>
              <a:gd name="T16" fmla="*/ 317 w 376"/>
              <a:gd name="T17" fmla="*/ 394 h 504"/>
              <a:gd name="T18" fmla="*/ 311 w 376"/>
              <a:gd name="T19" fmla="*/ 345 h 504"/>
              <a:gd name="T20" fmla="*/ 340 w 376"/>
              <a:gd name="T21" fmla="*/ 341 h 504"/>
              <a:gd name="T22" fmla="*/ 357 w 376"/>
              <a:gd name="T23" fmla="*/ 332 h 504"/>
              <a:gd name="T24" fmla="*/ 352 w 376"/>
              <a:gd name="T25" fmla="*/ 246 h 504"/>
              <a:gd name="T26" fmla="*/ 353 w 376"/>
              <a:gd name="T27" fmla="*/ 67 h 504"/>
              <a:gd name="T28" fmla="*/ 160 w 376"/>
              <a:gd name="T29" fmla="*/ 64 h 504"/>
              <a:gd name="T30" fmla="*/ 149 w 376"/>
              <a:gd name="T31" fmla="*/ 54 h 504"/>
              <a:gd name="T32" fmla="*/ 165 w 376"/>
              <a:gd name="T33" fmla="*/ 33 h 504"/>
              <a:gd name="T34" fmla="*/ 148 w 376"/>
              <a:gd name="T35" fmla="*/ 13 h 504"/>
              <a:gd name="T36" fmla="*/ 90 w 376"/>
              <a:gd name="T37" fmla="*/ 16 h 504"/>
              <a:gd name="T38" fmla="*/ 108 w 376"/>
              <a:gd name="T39" fmla="*/ 53 h 504"/>
              <a:gd name="T40" fmla="*/ 0 w 376"/>
              <a:gd name="T41" fmla="*/ 62 h 504"/>
              <a:gd name="T42" fmla="*/ 0 w 376"/>
              <a:gd name="T43" fmla="*/ 457 h 504"/>
              <a:gd name="T44" fmla="*/ 121 w 376"/>
              <a:gd name="T45" fmla="*/ 454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pic>
        <p:nvPicPr>
          <p:cNvPr id="17" name="Picture 2" descr="D:\Natalia\ЖОНКИНА ПИСАНИНА\для тренажеров\1194985624696670932tasto_10_architetto_fran_01.svg_.med_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D:\Natalia\ЖОНКИНА ПИСАНИНА\для тренажеров\jean_victor_balin_unknown_red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42636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413799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 l="20000" t="20000" r="20000" b="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0414" y="266836"/>
            <a:ext cx="8584864" cy="6323608"/>
          </a:xfrm>
          <a:prstGeom prst="rect">
            <a:avLst/>
          </a:prstGeom>
          <a:solidFill>
            <a:srgbClr val="75E8F7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" name="Freeform 6"/>
          <p:cNvSpPr>
            <a:spLocks/>
          </p:cNvSpPr>
          <p:nvPr/>
        </p:nvSpPr>
        <p:spPr bwMode="auto">
          <a:xfrm>
            <a:off x="1890301" y="1368427"/>
            <a:ext cx="1578872" cy="1309714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5" name="Freeform 7"/>
          <p:cNvSpPr>
            <a:spLocks/>
          </p:cNvSpPr>
          <p:nvPr/>
        </p:nvSpPr>
        <p:spPr bwMode="auto">
          <a:xfrm>
            <a:off x="4327358" y="1368427"/>
            <a:ext cx="1528298" cy="1487992"/>
          </a:xfrm>
          <a:custGeom>
            <a:avLst/>
            <a:gdLst>
              <a:gd name="T0" fmla="*/ 56 w 409"/>
              <a:gd name="T1" fmla="*/ 87 h 449"/>
              <a:gd name="T2" fmla="*/ 34 w 409"/>
              <a:gd name="T3" fmla="*/ 127 h 449"/>
              <a:gd name="T4" fmla="*/ 7 w 409"/>
              <a:gd name="T5" fmla="*/ 175 h 449"/>
              <a:gd name="T6" fmla="*/ 39 w 409"/>
              <a:gd name="T7" fmla="*/ 185 h 449"/>
              <a:gd name="T8" fmla="*/ 57 w 409"/>
              <a:gd name="T9" fmla="*/ 207 h 449"/>
              <a:gd name="T10" fmla="*/ 52 w 409"/>
              <a:gd name="T11" fmla="*/ 393 h 449"/>
              <a:gd name="T12" fmla="*/ 153 w 409"/>
              <a:gd name="T13" fmla="*/ 400 h 449"/>
              <a:gd name="T14" fmla="*/ 146 w 409"/>
              <a:gd name="T15" fmla="*/ 426 h 449"/>
              <a:gd name="T16" fmla="*/ 174 w 409"/>
              <a:gd name="T17" fmla="*/ 445 h 449"/>
              <a:gd name="T18" fmla="*/ 223 w 409"/>
              <a:gd name="T19" fmla="*/ 436 h 449"/>
              <a:gd name="T20" fmla="*/ 198 w 409"/>
              <a:gd name="T21" fmla="*/ 398 h 449"/>
              <a:gd name="T22" fmla="*/ 406 w 409"/>
              <a:gd name="T23" fmla="*/ 390 h 449"/>
              <a:gd name="T24" fmla="*/ 400 w 409"/>
              <a:gd name="T25" fmla="*/ 286 h 449"/>
              <a:gd name="T26" fmla="*/ 372 w 409"/>
              <a:gd name="T27" fmla="*/ 259 h 449"/>
              <a:gd name="T28" fmla="*/ 366 w 409"/>
              <a:gd name="T29" fmla="*/ 198 h 449"/>
              <a:gd name="T30" fmla="*/ 388 w 409"/>
              <a:gd name="T31" fmla="*/ 211 h 449"/>
              <a:gd name="T32" fmla="*/ 400 w 409"/>
              <a:gd name="T33" fmla="*/ 218 h 449"/>
              <a:gd name="T34" fmla="*/ 401 w 409"/>
              <a:gd name="T35" fmla="*/ 57 h 449"/>
              <a:gd name="T36" fmla="*/ 399 w 409"/>
              <a:gd name="T37" fmla="*/ 0 h 449"/>
              <a:gd name="T38" fmla="*/ 43 w 409"/>
              <a:gd name="T39" fmla="*/ 0 h 449"/>
              <a:gd name="T40" fmla="*/ 56 w 409"/>
              <a:gd name="T41" fmla="*/ 87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09" h="449">
                <a:moveTo>
                  <a:pt x="56" y="87"/>
                </a:moveTo>
                <a:cubicBezTo>
                  <a:pt x="53" y="100"/>
                  <a:pt x="48" y="122"/>
                  <a:pt x="34" y="127"/>
                </a:cubicBezTo>
                <a:cubicBezTo>
                  <a:pt x="15" y="133"/>
                  <a:pt x="0" y="153"/>
                  <a:pt x="7" y="175"/>
                </a:cubicBezTo>
                <a:cubicBezTo>
                  <a:pt x="14" y="194"/>
                  <a:pt x="31" y="195"/>
                  <a:pt x="39" y="185"/>
                </a:cubicBezTo>
                <a:cubicBezTo>
                  <a:pt x="60" y="159"/>
                  <a:pt x="66" y="177"/>
                  <a:pt x="57" y="207"/>
                </a:cubicBezTo>
                <a:cubicBezTo>
                  <a:pt x="32" y="287"/>
                  <a:pt x="44" y="341"/>
                  <a:pt x="52" y="393"/>
                </a:cubicBezTo>
                <a:cubicBezTo>
                  <a:pt x="63" y="391"/>
                  <a:pt x="127" y="386"/>
                  <a:pt x="153" y="400"/>
                </a:cubicBezTo>
                <a:cubicBezTo>
                  <a:pt x="164" y="406"/>
                  <a:pt x="146" y="415"/>
                  <a:pt x="146" y="426"/>
                </a:cubicBezTo>
                <a:cubicBezTo>
                  <a:pt x="145" y="437"/>
                  <a:pt x="154" y="444"/>
                  <a:pt x="174" y="445"/>
                </a:cubicBezTo>
                <a:cubicBezTo>
                  <a:pt x="195" y="447"/>
                  <a:pt x="219" y="449"/>
                  <a:pt x="223" y="436"/>
                </a:cubicBezTo>
                <a:cubicBezTo>
                  <a:pt x="227" y="423"/>
                  <a:pt x="188" y="408"/>
                  <a:pt x="198" y="398"/>
                </a:cubicBezTo>
                <a:cubicBezTo>
                  <a:pt x="208" y="388"/>
                  <a:pt x="341" y="381"/>
                  <a:pt x="406" y="390"/>
                </a:cubicBezTo>
                <a:cubicBezTo>
                  <a:pt x="399" y="342"/>
                  <a:pt x="405" y="311"/>
                  <a:pt x="400" y="286"/>
                </a:cubicBezTo>
                <a:cubicBezTo>
                  <a:pt x="397" y="274"/>
                  <a:pt x="384" y="254"/>
                  <a:pt x="372" y="259"/>
                </a:cubicBezTo>
                <a:cubicBezTo>
                  <a:pt x="342" y="272"/>
                  <a:pt x="348" y="211"/>
                  <a:pt x="366" y="198"/>
                </a:cubicBezTo>
                <a:cubicBezTo>
                  <a:pt x="384" y="186"/>
                  <a:pt x="388" y="202"/>
                  <a:pt x="388" y="211"/>
                </a:cubicBezTo>
                <a:cubicBezTo>
                  <a:pt x="388" y="220"/>
                  <a:pt x="393" y="223"/>
                  <a:pt x="400" y="218"/>
                </a:cubicBezTo>
                <a:cubicBezTo>
                  <a:pt x="406" y="212"/>
                  <a:pt x="409" y="111"/>
                  <a:pt x="401" y="57"/>
                </a:cubicBezTo>
                <a:cubicBezTo>
                  <a:pt x="399" y="43"/>
                  <a:pt x="398" y="22"/>
                  <a:pt x="399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54" y="29"/>
                  <a:pt x="62" y="63"/>
                  <a:pt x="56" y="87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6" name="Freeform 8"/>
          <p:cNvSpPr>
            <a:spLocks/>
          </p:cNvSpPr>
          <p:nvPr/>
        </p:nvSpPr>
        <p:spPr bwMode="auto">
          <a:xfrm>
            <a:off x="3167306" y="1368427"/>
            <a:ext cx="1406602" cy="1495011"/>
          </a:xfrm>
          <a:custGeom>
            <a:avLst/>
            <a:gdLst>
              <a:gd name="T0" fmla="*/ 13 w 377"/>
              <a:gd name="T1" fmla="*/ 154 h 451"/>
              <a:gd name="T2" fmla="*/ 14 w 377"/>
              <a:gd name="T3" fmla="*/ 225 h 451"/>
              <a:gd name="T4" fmla="*/ 45 w 377"/>
              <a:gd name="T5" fmla="*/ 235 h 451"/>
              <a:gd name="T6" fmla="*/ 74 w 377"/>
              <a:gd name="T7" fmla="*/ 230 h 451"/>
              <a:gd name="T8" fmla="*/ 67 w 377"/>
              <a:gd name="T9" fmla="*/ 272 h 451"/>
              <a:gd name="T10" fmla="*/ 40 w 377"/>
              <a:gd name="T11" fmla="*/ 294 h 451"/>
              <a:gd name="T12" fmla="*/ 10 w 377"/>
              <a:gd name="T13" fmla="*/ 286 h 451"/>
              <a:gd name="T14" fmla="*/ 11 w 377"/>
              <a:gd name="T15" fmla="*/ 395 h 451"/>
              <a:gd name="T16" fmla="*/ 114 w 377"/>
              <a:gd name="T17" fmla="*/ 397 h 451"/>
              <a:gd name="T18" fmla="*/ 137 w 377"/>
              <a:gd name="T19" fmla="*/ 410 h 451"/>
              <a:gd name="T20" fmla="*/ 129 w 377"/>
              <a:gd name="T21" fmla="*/ 436 h 451"/>
              <a:gd name="T22" fmla="*/ 178 w 377"/>
              <a:gd name="T23" fmla="*/ 443 h 451"/>
              <a:gd name="T24" fmla="*/ 180 w 377"/>
              <a:gd name="T25" fmla="*/ 406 h 451"/>
              <a:gd name="T26" fmla="*/ 224 w 377"/>
              <a:gd name="T27" fmla="*/ 387 h 451"/>
              <a:gd name="T28" fmla="*/ 363 w 377"/>
              <a:gd name="T29" fmla="*/ 393 h 451"/>
              <a:gd name="T30" fmla="*/ 368 w 377"/>
              <a:gd name="T31" fmla="*/ 207 h 451"/>
              <a:gd name="T32" fmla="*/ 350 w 377"/>
              <a:gd name="T33" fmla="*/ 185 h 451"/>
              <a:gd name="T34" fmla="*/ 318 w 377"/>
              <a:gd name="T35" fmla="*/ 175 h 451"/>
              <a:gd name="T36" fmla="*/ 345 w 377"/>
              <a:gd name="T37" fmla="*/ 127 h 451"/>
              <a:gd name="T38" fmla="*/ 367 w 377"/>
              <a:gd name="T39" fmla="*/ 87 h 451"/>
              <a:gd name="T40" fmla="*/ 354 w 377"/>
              <a:gd name="T41" fmla="*/ 0 h 451"/>
              <a:gd name="T42" fmla="*/ 9 w 377"/>
              <a:gd name="T43" fmla="*/ 0 h 451"/>
              <a:gd name="T44" fmla="*/ 13 w 377"/>
              <a:gd name="T45" fmla="*/ 154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77" h="451">
                <a:moveTo>
                  <a:pt x="13" y="154"/>
                </a:moveTo>
                <a:cubicBezTo>
                  <a:pt x="8" y="187"/>
                  <a:pt x="8" y="213"/>
                  <a:pt x="14" y="225"/>
                </a:cubicBezTo>
                <a:cubicBezTo>
                  <a:pt x="23" y="242"/>
                  <a:pt x="36" y="243"/>
                  <a:pt x="45" y="235"/>
                </a:cubicBezTo>
                <a:cubicBezTo>
                  <a:pt x="59" y="222"/>
                  <a:pt x="68" y="222"/>
                  <a:pt x="74" y="230"/>
                </a:cubicBezTo>
                <a:cubicBezTo>
                  <a:pt x="81" y="238"/>
                  <a:pt x="76" y="257"/>
                  <a:pt x="67" y="272"/>
                </a:cubicBezTo>
                <a:cubicBezTo>
                  <a:pt x="58" y="287"/>
                  <a:pt x="48" y="303"/>
                  <a:pt x="40" y="294"/>
                </a:cubicBezTo>
                <a:cubicBezTo>
                  <a:pt x="31" y="285"/>
                  <a:pt x="20" y="273"/>
                  <a:pt x="10" y="286"/>
                </a:cubicBezTo>
                <a:cubicBezTo>
                  <a:pt x="0" y="300"/>
                  <a:pt x="7" y="384"/>
                  <a:pt x="11" y="395"/>
                </a:cubicBezTo>
                <a:cubicBezTo>
                  <a:pt x="65" y="403"/>
                  <a:pt x="102" y="397"/>
                  <a:pt x="114" y="397"/>
                </a:cubicBezTo>
                <a:cubicBezTo>
                  <a:pt x="127" y="397"/>
                  <a:pt x="137" y="404"/>
                  <a:pt x="137" y="410"/>
                </a:cubicBezTo>
                <a:cubicBezTo>
                  <a:pt x="137" y="416"/>
                  <a:pt x="122" y="422"/>
                  <a:pt x="129" y="436"/>
                </a:cubicBezTo>
                <a:cubicBezTo>
                  <a:pt x="137" y="449"/>
                  <a:pt x="162" y="451"/>
                  <a:pt x="178" y="443"/>
                </a:cubicBezTo>
                <a:cubicBezTo>
                  <a:pt x="194" y="435"/>
                  <a:pt x="180" y="414"/>
                  <a:pt x="180" y="406"/>
                </a:cubicBezTo>
                <a:cubicBezTo>
                  <a:pt x="180" y="399"/>
                  <a:pt x="196" y="382"/>
                  <a:pt x="224" y="387"/>
                </a:cubicBezTo>
                <a:cubicBezTo>
                  <a:pt x="252" y="393"/>
                  <a:pt x="303" y="399"/>
                  <a:pt x="363" y="393"/>
                </a:cubicBezTo>
                <a:cubicBezTo>
                  <a:pt x="355" y="341"/>
                  <a:pt x="343" y="287"/>
                  <a:pt x="368" y="207"/>
                </a:cubicBezTo>
                <a:cubicBezTo>
                  <a:pt x="377" y="177"/>
                  <a:pt x="371" y="159"/>
                  <a:pt x="350" y="185"/>
                </a:cubicBezTo>
                <a:cubicBezTo>
                  <a:pt x="342" y="195"/>
                  <a:pt x="325" y="194"/>
                  <a:pt x="318" y="175"/>
                </a:cubicBezTo>
                <a:cubicBezTo>
                  <a:pt x="311" y="153"/>
                  <a:pt x="326" y="133"/>
                  <a:pt x="345" y="127"/>
                </a:cubicBezTo>
                <a:cubicBezTo>
                  <a:pt x="359" y="122"/>
                  <a:pt x="364" y="100"/>
                  <a:pt x="367" y="87"/>
                </a:cubicBezTo>
                <a:cubicBezTo>
                  <a:pt x="373" y="63"/>
                  <a:pt x="365" y="29"/>
                  <a:pt x="354" y="0"/>
                </a:cubicBezTo>
                <a:cubicBezTo>
                  <a:pt x="9" y="0"/>
                  <a:pt x="9" y="0"/>
                  <a:pt x="9" y="0"/>
                </a:cubicBezTo>
                <a:cubicBezTo>
                  <a:pt x="20" y="36"/>
                  <a:pt x="18" y="123"/>
                  <a:pt x="13" y="154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7" name="Freeform 9"/>
          <p:cNvSpPr>
            <a:spLocks/>
          </p:cNvSpPr>
          <p:nvPr/>
        </p:nvSpPr>
        <p:spPr bwMode="auto">
          <a:xfrm>
            <a:off x="5604364" y="1368427"/>
            <a:ext cx="1542521" cy="1312522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8" name="Freeform 10"/>
          <p:cNvSpPr>
            <a:spLocks/>
          </p:cNvSpPr>
          <p:nvPr/>
        </p:nvSpPr>
        <p:spPr bwMode="auto">
          <a:xfrm>
            <a:off x="4480663" y="2631816"/>
            <a:ext cx="1575710" cy="1346212"/>
          </a:xfrm>
          <a:custGeom>
            <a:avLst/>
            <a:gdLst>
              <a:gd name="T0" fmla="*/ 157 w 422"/>
              <a:gd name="T1" fmla="*/ 17 h 406"/>
              <a:gd name="T2" fmla="*/ 182 w 422"/>
              <a:gd name="T3" fmla="*/ 55 h 406"/>
              <a:gd name="T4" fmla="*/ 133 w 422"/>
              <a:gd name="T5" fmla="*/ 64 h 406"/>
              <a:gd name="T6" fmla="*/ 105 w 422"/>
              <a:gd name="T7" fmla="*/ 45 h 406"/>
              <a:gd name="T8" fmla="*/ 112 w 422"/>
              <a:gd name="T9" fmla="*/ 19 h 406"/>
              <a:gd name="T10" fmla="*/ 11 w 422"/>
              <a:gd name="T11" fmla="*/ 12 h 406"/>
              <a:gd name="T12" fmla="*/ 13 w 422"/>
              <a:gd name="T13" fmla="*/ 162 h 406"/>
              <a:gd name="T14" fmla="*/ 9 w 422"/>
              <a:gd name="T15" fmla="*/ 235 h 406"/>
              <a:gd name="T16" fmla="*/ 33 w 422"/>
              <a:gd name="T17" fmla="*/ 256 h 406"/>
              <a:gd name="T18" fmla="*/ 67 w 422"/>
              <a:gd name="T19" fmla="*/ 248 h 406"/>
              <a:gd name="T20" fmla="*/ 62 w 422"/>
              <a:gd name="T21" fmla="*/ 285 h 406"/>
              <a:gd name="T22" fmla="*/ 34 w 422"/>
              <a:gd name="T23" fmla="*/ 316 h 406"/>
              <a:gd name="T24" fmla="*/ 18 w 422"/>
              <a:gd name="T25" fmla="*/ 299 h 406"/>
              <a:gd name="T26" fmla="*/ 5 w 422"/>
              <a:gd name="T27" fmla="*/ 299 h 406"/>
              <a:gd name="T28" fmla="*/ 12 w 422"/>
              <a:gd name="T29" fmla="*/ 399 h 406"/>
              <a:gd name="T30" fmla="*/ 85 w 422"/>
              <a:gd name="T31" fmla="*/ 392 h 406"/>
              <a:gd name="T32" fmla="*/ 145 w 422"/>
              <a:gd name="T33" fmla="*/ 368 h 406"/>
              <a:gd name="T34" fmla="*/ 146 w 422"/>
              <a:gd name="T35" fmla="*/ 337 h 406"/>
              <a:gd name="T36" fmla="*/ 201 w 422"/>
              <a:gd name="T37" fmla="*/ 334 h 406"/>
              <a:gd name="T38" fmla="*/ 198 w 422"/>
              <a:gd name="T39" fmla="*/ 364 h 406"/>
              <a:gd name="T40" fmla="*/ 252 w 422"/>
              <a:gd name="T41" fmla="*/ 392 h 406"/>
              <a:gd name="T42" fmla="*/ 363 w 422"/>
              <a:gd name="T43" fmla="*/ 401 h 406"/>
              <a:gd name="T44" fmla="*/ 364 w 422"/>
              <a:gd name="T45" fmla="*/ 246 h 406"/>
              <a:gd name="T46" fmla="*/ 384 w 422"/>
              <a:gd name="T47" fmla="*/ 199 h 406"/>
              <a:gd name="T48" fmla="*/ 417 w 422"/>
              <a:gd name="T49" fmla="*/ 196 h 406"/>
              <a:gd name="T50" fmla="*/ 408 w 422"/>
              <a:gd name="T51" fmla="*/ 157 h 406"/>
              <a:gd name="T52" fmla="*/ 372 w 422"/>
              <a:gd name="T53" fmla="*/ 159 h 406"/>
              <a:gd name="T54" fmla="*/ 367 w 422"/>
              <a:gd name="T55" fmla="*/ 125 h 406"/>
              <a:gd name="T56" fmla="*/ 365 w 422"/>
              <a:gd name="T57" fmla="*/ 9 h 406"/>
              <a:gd name="T58" fmla="*/ 157 w 422"/>
              <a:gd name="T59" fmla="*/ 17 h 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22" h="406">
                <a:moveTo>
                  <a:pt x="157" y="17"/>
                </a:moveTo>
                <a:cubicBezTo>
                  <a:pt x="147" y="27"/>
                  <a:pt x="186" y="42"/>
                  <a:pt x="182" y="55"/>
                </a:cubicBezTo>
                <a:cubicBezTo>
                  <a:pt x="178" y="68"/>
                  <a:pt x="154" y="66"/>
                  <a:pt x="133" y="64"/>
                </a:cubicBezTo>
                <a:cubicBezTo>
                  <a:pt x="113" y="63"/>
                  <a:pt x="104" y="56"/>
                  <a:pt x="105" y="45"/>
                </a:cubicBezTo>
                <a:cubicBezTo>
                  <a:pt x="105" y="34"/>
                  <a:pt x="123" y="25"/>
                  <a:pt x="112" y="19"/>
                </a:cubicBezTo>
                <a:cubicBezTo>
                  <a:pt x="86" y="5"/>
                  <a:pt x="22" y="10"/>
                  <a:pt x="11" y="12"/>
                </a:cubicBezTo>
                <a:cubicBezTo>
                  <a:pt x="23" y="73"/>
                  <a:pt x="15" y="141"/>
                  <a:pt x="13" y="162"/>
                </a:cubicBezTo>
                <a:cubicBezTo>
                  <a:pt x="11" y="182"/>
                  <a:pt x="6" y="219"/>
                  <a:pt x="9" y="235"/>
                </a:cubicBezTo>
                <a:cubicBezTo>
                  <a:pt x="11" y="252"/>
                  <a:pt x="21" y="258"/>
                  <a:pt x="33" y="256"/>
                </a:cubicBezTo>
                <a:cubicBezTo>
                  <a:pt x="44" y="253"/>
                  <a:pt x="59" y="241"/>
                  <a:pt x="67" y="248"/>
                </a:cubicBezTo>
                <a:cubicBezTo>
                  <a:pt x="74" y="254"/>
                  <a:pt x="67" y="270"/>
                  <a:pt x="62" y="285"/>
                </a:cubicBezTo>
                <a:cubicBezTo>
                  <a:pt x="57" y="299"/>
                  <a:pt x="43" y="316"/>
                  <a:pt x="34" y="316"/>
                </a:cubicBezTo>
                <a:cubicBezTo>
                  <a:pt x="24" y="316"/>
                  <a:pt x="20" y="305"/>
                  <a:pt x="18" y="299"/>
                </a:cubicBezTo>
                <a:cubicBezTo>
                  <a:pt x="16" y="292"/>
                  <a:pt x="10" y="292"/>
                  <a:pt x="5" y="299"/>
                </a:cubicBezTo>
                <a:cubicBezTo>
                  <a:pt x="0" y="306"/>
                  <a:pt x="8" y="384"/>
                  <a:pt x="12" y="399"/>
                </a:cubicBezTo>
                <a:cubicBezTo>
                  <a:pt x="32" y="391"/>
                  <a:pt x="53" y="381"/>
                  <a:pt x="85" y="392"/>
                </a:cubicBezTo>
                <a:cubicBezTo>
                  <a:pt x="110" y="400"/>
                  <a:pt x="156" y="390"/>
                  <a:pt x="145" y="368"/>
                </a:cubicBezTo>
                <a:cubicBezTo>
                  <a:pt x="137" y="351"/>
                  <a:pt x="138" y="341"/>
                  <a:pt x="146" y="337"/>
                </a:cubicBezTo>
                <a:cubicBezTo>
                  <a:pt x="154" y="333"/>
                  <a:pt x="192" y="329"/>
                  <a:pt x="201" y="334"/>
                </a:cubicBezTo>
                <a:cubicBezTo>
                  <a:pt x="209" y="340"/>
                  <a:pt x="204" y="356"/>
                  <a:pt x="198" y="364"/>
                </a:cubicBezTo>
                <a:cubicBezTo>
                  <a:pt x="189" y="374"/>
                  <a:pt x="217" y="387"/>
                  <a:pt x="252" y="392"/>
                </a:cubicBezTo>
                <a:cubicBezTo>
                  <a:pt x="303" y="400"/>
                  <a:pt x="337" y="406"/>
                  <a:pt x="363" y="401"/>
                </a:cubicBezTo>
                <a:cubicBezTo>
                  <a:pt x="343" y="320"/>
                  <a:pt x="363" y="270"/>
                  <a:pt x="364" y="246"/>
                </a:cubicBezTo>
                <a:cubicBezTo>
                  <a:pt x="365" y="215"/>
                  <a:pt x="372" y="187"/>
                  <a:pt x="384" y="199"/>
                </a:cubicBezTo>
                <a:cubicBezTo>
                  <a:pt x="401" y="214"/>
                  <a:pt x="412" y="211"/>
                  <a:pt x="417" y="196"/>
                </a:cubicBezTo>
                <a:cubicBezTo>
                  <a:pt x="422" y="181"/>
                  <a:pt x="416" y="163"/>
                  <a:pt x="408" y="157"/>
                </a:cubicBezTo>
                <a:cubicBezTo>
                  <a:pt x="400" y="151"/>
                  <a:pt x="384" y="166"/>
                  <a:pt x="372" y="159"/>
                </a:cubicBezTo>
                <a:cubicBezTo>
                  <a:pt x="360" y="153"/>
                  <a:pt x="362" y="142"/>
                  <a:pt x="367" y="125"/>
                </a:cubicBezTo>
                <a:cubicBezTo>
                  <a:pt x="380" y="71"/>
                  <a:pt x="368" y="39"/>
                  <a:pt x="365" y="9"/>
                </a:cubicBezTo>
                <a:cubicBezTo>
                  <a:pt x="300" y="0"/>
                  <a:pt x="167" y="7"/>
                  <a:pt x="157" y="17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0" name="Freeform 12"/>
          <p:cNvSpPr>
            <a:spLocks/>
          </p:cNvSpPr>
          <p:nvPr/>
        </p:nvSpPr>
        <p:spPr bwMode="auto">
          <a:xfrm>
            <a:off x="5803501" y="3898013"/>
            <a:ext cx="1343384" cy="1358846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1" name="Freeform 13"/>
          <p:cNvSpPr>
            <a:spLocks/>
          </p:cNvSpPr>
          <p:nvPr/>
        </p:nvSpPr>
        <p:spPr bwMode="auto">
          <a:xfrm>
            <a:off x="4309974" y="3722543"/>
            <a:ext cx="1732176" cy="1534316"/>
          </a:xfrm>
          <a:custGeom>
            <a:avLst/>
            <a:gdLst>
              <a:gd name="T0" fmla="*/ 409 w 464"/>
              <a:gd name="T1" fmla="*/ 378 h 463"/>
              <a:gd name="T2" fmla="*/ 424 w 464"/>
              <a:gd name="T3" fmla="*/ 330 h 463"/>
              <a:gd name="T4" fmla="*/ 447 w 464"/>
              <a:gd name="T5" fmla="*/ 337 h 463"/>
              <a:gd name="T6" fmla="*/ 464 w 464"/>
              <a:gd name="T7" fmla="*/ 303 h 463"/>
              <a:gd name="T8" fmla="*/ 449 w 464"/>
              <a:gd name="T9" fmla="*/ 262 h 463"/>
              <a:gd name="T10" fmla="*/ 426 w 464"/>
              <a:gd name="T11" fmla="*/ 289 h 463"/>
              <a:gd name="T12" fmla="*/ 409 w 464"/>
              <a:gd name="T13" fmla="*/ 207 h 463"/>
              <a:gd name="T14" fmla="*/ 409 w 464"/>
              <a:gd name="T15" fmla="*/ 72 h 463"/>
              <a:gd name="T16" fmla="*/ 298 w 464"/>
              <a:gd name="T17" fmla="*/ 63 h 463"/>
              <a:gd name="T18" fmla="*/ 244 w 464"/>
              <a:gd name="T19" fmla="*/ 35 h 463"/>
              <a:gd name="T20" fmla="*/ 247 w 464"/>
              <a:gd name="T21" fmla="*/ 5 h 463"/>
              <a:gd name="T22" fmla="*/ 192 w 464"/>
              <a:gd name="T23" fmla="*/ 8 h 463"/>
              <a:gd name="T24" fmla="*/ 191 w 464"/>
              <a:gd name="T25" fmla="*/ 39 h 463"/>
              <a:gd name="T26" fmla="*/ 131 w 464"/>
              <a:gd name="T27" fmla="*/ 63 h 463"/>
              <a:gd name="T28" fmla="*/ 58 w 464"/>
              <a:gd name="T29" fmla="*/ 70 h 463"/>
              <a:gd name="T30" fmla="*/ 59 w 464"/>
              <a:gd name="T31" fmla="*/ 183 h 463"/>
              <a:gd name="T32" fmla="*/ 47 w 464"/>
              <a:gd name="T33" fmla="*/ 255 h 463"/>
              <a:gd name="T34" fmla="*/ 25 w 464"/>
              <a:gd name="T35" fmla="*/ 266 h 463"/>
              <a:gd name="T36" fmla="*/ 2 w 464"/>
              <a:gd name="T37" fmla="*/ 282 h 463"/>
              <a:gd name="T38" fmla="*/ 12 w 464"/>
              <a:gd name="T39" fmla="*/ 320 h 463"/>
              <a:gd name="T40" fmla="*/ 41 w 464"/>
              <a:gd name="T41" fmla="*/ 310 h 463"/>
              <a:gd name="T42" fmla="*/ 59 w 464"/>
              <a:gd name="T43" fmla="*/ 305 h 463"/>
              <a:gd name="T44" fmla="*/ 54 w 464"/>
              <a:gd name="T45" fmla="*/ 383 h 463"/>
              <a:gd name="T46" fmla="*/ 63 w 464"/>
              <a:gd name="T47" fmla="*/ 463 h 463"/>
              <a:gd name="T48" fmla="*/ 410 w 464"/>
              <a:gd name="T49" fmla="*/ 463 h 463"/>
              <a:gd name="T50" fmla="*/ 409 w 464"/>
              <a:gd name="T51" fmla="*/ 378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64" h="463">
                <a:moveTo>
                  <a:pt x="409" y="378"/>
                </a:moveTo>
                <a:cubicBezTo>
                  <a:pt x="413" y="351"/>
                  <a:pt x="414" y="329"/>
                  <a:pt x="424" y="330"/>
                </a:cubicBezTo>
                <a:cubicBezTo>
                  <a:pt x="434" y="330"/>
                  <a:pt x="436" y="337"/>
                  <a:pt x="447" y="337"/>
                </a:cubicBezTo>
                <a:cubicBezTo>
                  <a:pt x="457" y="337"/>
                  <a:pt x="464" y="320"/>
                  <a:pt x="464" y="303"/>
                </a:cubicBezTo>
                <a:cubicBezTo>
                  <a:pt x="464" y="287"/>
                  <a:pt x="464" y="260"/>
                  <a:pt x="449" y="262"/>
                </a:cubicBezTo>
                <a:cubicBezTo>
                  <a:pt x="434" y="265"/>
                  <a:pt x="433" y="290"/>
                  <a:pt x="426" y="289"/>
                </a:cubicBezTo>
                <a:cubicBezTo>
                  <a:pt x="409" y="286"/>
                  <a:pt x="400" y="250"/>
                  <a:pt x="409" y="207"/>
                </a:cubicBezTo>
                <a:cubicBezTo>
                  <a:pt x="412" y="190"/>
                  <a:pt x="420" y="124"/>
                  <a:pt x="409" y="72"/>
                </a:cubicBezTo>
                <a:cubicBezTo>
                  <a:pt x="383" y="77"/>
                  <a:pt x="349" y="71"/>
                  <a:pt x="298" y="63"/>
                </a:cubicBezTo>
                <a:cubicBezTo>
                  <a:pt x="263" y="58"/>
                  <a:pt x="235" y="45"/>
                  <a:pt x="244" y="35"/>
                </a:cubicBezTo>
                <a:cubicBezTo>
                  <a:pt x="250" y="27"/>
                  <a:pt x="255" y="11"/>
                  <a:pt x="247" y="5"/>
                </a:cubicBezTo>
                <a:cubicBezTo>
                  <a:pt x="238" y="0"/>
                  <a:pt x="200" y="4"/>
                  <a:pt x="192" y="8"/>
                </a:cubicBezTo>
                <a:cubicBezTo>
                  <a:pt x="184" y="12"/>
                  <a:pt x="183" y="22"/>
                  <a:pt x="191" y="39"/>
                </a:cubicBezTo>
                <a:cubicBezTo>
                  <a:pt x="202" y="61"/>
                  <a:pt x="156" y="71"/>
                  <a:pt x="131" y="63"/>
                </a:cubicBezTo>
                <a:cubicBezTo>
                  <a:pt x="99" y="52"/>
                  <a:pt x="78" y="62"/>
                  <a:pt x="58" y="70"/>
                </a:cubicBezTo>
                <a:cubicBezTo>
                  <a:pt x="63" y="94"/>
                  <a:pt x="61" y="160"/>
                  <a:pt x="59" y="183"/>
                </a:cubicBezTo>
                <a:cubicBezTo>
                  <a:pt x="57" y="205"/>
                  <a:pt x="51" y="242"/>
                  <a:pt x="47" y="255"/>
                </a:cubicBezTo>
                <a:cubicBezTo>
                  <a:pt x="46" y="260"/>
                  <a:pt x="41" y="279"/>
                  <a:pt x="25" y="266"/>
                </a:cubicBezTo>
                <a:cubicBezTo>
                  <a:pt x="10" y="254"/>
                  <a:pt x="4" y="270"/>
                  <a:pt x="2" y="282"/>
                </a:cubicBezTo>
                <a:cubicBezTo>
                  <a:pt x="0" y="295"/>
                  <a:pt x="2" y="307"/>
                  <a:pt x="12" y="320"/>
                </a:cubicBezTo>
                <a:cubicBezTo>
                  <a:pt x="23" y="332"/>
                  <a:pt x="34" y="322"/>
                  <a:pt x="41" y="310"/>
                </a:cubicBezTo>
                <a:cubicBezTo>
                  <a:pt x="47" y="299"/>
                  <a:pt x="53" y="297"/>
                  <a:pt x="59" y="305"/>
                </a:cubicBezTo>
                <a:cubicBezTo>
                  <a:pt x="68" y="315"/>
                  <a:pt x="58" y="339"/>
                  <a:pt x="54" y="383"/>
                </a:cubicBezTo>
                <a:cubicBezTo>
                  <a:pt x="51" y="403"/>
                  <a:pt x="58" y="441"/>
                  <a:pt x="63" y="463"/>
                </a:cubicBezTo>
                <a:cubicBezTo>
                  <a:pt x="410" y="463"/>
                  <a:pt x="410" y="463"/>
                  <a:pt x="410" y="463"/>
                </a:cubicBezTo>
                <a:cubicBezTo>
                  <a:pt x="404" y="426"/>
                  <a:pt x="407" y="394"/>
                  <a:pt x="409" y="378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2" name="Freeform 14"/>
          <p:cNvSpPr>
            <a:spLocks/>
          </p:cNvSpPr>
          <p:nvPr/>
        </p:nvSpPr>
        <p:spPr bwMode="auto">
          <a:xfrm>
            <a:off x="5762409" y="2429674"/>
            <a:ext cx="1384476" cy="1709787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3" name="Freeform 15"/>
          <p:cNvSpPr>
            <a:spLocks/>
          </p:cNvSpPr>
          <p:nvPr/>
        </p:nvSpPr>
        <p:spPr bwMode="auto">
          <a:xfrm>
            <a:off x="3156244" y="3927493"/>
            <a:ext cx="1406602" cy="1329366"/>
          </a:xfrm>
          <a:custGeom>
            <a:avLst/>
            <a:gdLst>
              <a:gd name="T0" fmla="*/ 363 w 377"/>
              <a:gd name="T1" fmla="*/ 321 h 401"/>
              <a:gd name="T2" fmla="*/ 368 w 377"/>
              <a:gd name="T3" fmla="*/ 243 h 401"/>
              <a:gd name="T4" fmla="*/ 350 w 377"/>
              <a:gd name="T5" fmla="*/ 248 h 401"/>
              <a:gd name="T6" fmla="*/ 321 w 377"/>
              <a:gd name="T7" fmla="*/ 258 h 401"/>
              <a:gd name="T8" fmla="*/ 311 w 377"/>
              <a:gd name="T9" fmla="*/ 220 h 401"/>
              <a:gd name="T10" fmla="*/ 334 w 377"/>
              <a:gd name="T11" fmla="*/ 204 h 401"/>
              <a:gd name="T12" fmla="*/ 356 w 377"/>
              <a:gd name="T13" fmla="*/ 193 h 401"/>
              <a:gd name="T14" fmla="*/ 368 w 377"/>
              <a:gd name="T15" fmla="*/ 121 h 401"/>
              <a:gd name="T16" fmla="*/ 367 w 377"/>
              <a:gd name="T17" fmla="*/ 8 h 401"/>
              <a:gd name="T18" fmla="*/ 294 w 377"/>
              <a:gd name="T19" fmla="*/ 7 h 401"/>
              <a:gd name="T20" fmla="*/ 247 w 377"/>
              <a:gd name="T21" fmla="*/ 28 h 401"/>
              <a:gd name="T22" fmla="*/ 267 w 377"/>
              <a:gd name="T23" fmla="*/ 51 h 401"/>
              <a:gd name="T24" fmla="*/ 219 w 377"/>
              <a:gd name="T25" fmla="*/ 75 h 401"/>
              <a:gd name="T26" fmla="*/ 204 w 377"/>
              <a:gd name="T27" fmla="*/ 38 h 401"/>
              <a:gd name="T28" fmla="*/ 146 w 377"/>
              <a:gd name="T29" fmla="*/ 8 h 401"/>
              <a:gd name="T30" fmla="*/ 14 w 377"/>
              <a:gd name="T31" fmla="*/ 13 h 401"/>
              <a:gd name="T32" fmla="*/ 3 w 377"/>
              <a:gd name="T33" fmla="*/ 133 h 401"/>
              <a:gd name="T34" fmla="*/ 24 w 377"/>
              <a:gd name="T35" fmla="*/ 175 h 401"/>
              <a:gd name="T36" fmla="*/ 44 w 377"/>
              <a:gd name="T37" fmla="*/ 148 h 401"/>
              <a:gd name="T38" fmla="*/ 66 w 377"/>
              <a:gd name="T39" fmla="*/ 184 h 401"/>
              <a:gd name="T40" fmla="*/ 31 w 377"/>
              <a:gd name="T41" fmla="*/ 227 h 401"/>
              <a:gd name="T42" fmla="*/ 2 w 377"/>
              <a:gd name="T43" fmla="*/ 255 h 401"/>
              <a:gd name="T44" fmla="*/ 15 w 377"/>
              <a:gd name="T45" fmla="*/ 401 h 401"/>
              <a:gd name="T46" fmla="*/ 372 w 377"/>
              <a:gd name="T47" fmla="*/ 401 h 401"/>
              <a:gd name="T48" fmla="*/ 363 w 377"/>
              <a:gd name="T49" fmla="*/ 32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4" name="Freeform 16"/>
          <p:cNvSpPr>
            <a:spLocks/>
          </p:cNvSpPr>
          <p:nvPr/>
        </p:nvSpPr>
        <p:spPr bwMode="auto">
          <a:xfrm>
            <a:off x="1890301" y="3898013"/>
            <a:ext cx="1523556" cy="1358846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5" name="Freeform 17"/>
          <p:cNvSpPr>
            <a:spLocks/>
          </p:cNvSpPr>
          <p:nvPr/>
        </p:nvSpPr>
        <p:spPr bwMode="auto">
          <a:xfrm>
            <a:off x="1890301" y="2456346"/>
            <a:ext cx="1403442" cy="1670482"/>
          </a:xfrm>
          <a:custGeom>
            <a:avLst/>
            <a:gdLst>
              <a:gd name="T0" fmla="*/ 121 w 376"/>
              <a:gd name="T1" fmla="*/ 454 h 504"/>
              <a:gd name="T2" fmla="*/ 114 w 376"/>
              <a:gd name="T3" fmla="*/ 480 h 504"/>
              <a:gd name="T4" fmla="*/ 142 w 376"/>
              <a:gd name="T5" fmla="*/ 500 h 504"/>
              <a:gd name="T6" fmla="*/ 191 w 376"/>
              <a:gd name="T7" fmla="*/ 490 h 504"/>
              <a:gd name="T8" fmla="*/ 166 w 376"/>
              <a:gd name="T9" fmla="*/ 453 h 504"/>
              <a:gd name="T10" fmla="*/ 353 w 376"/>
              <a:gd name="T11" fmla="*/ 457 h 504"/>
              <a:gd name="T12" fmla="*/ 358 w 376"/>
              <a:gd name="T13" fmla="*/ 380 h 504"/>
              <a:gd name="T14" fmla="*/ 340 w 376"/>
              <a:gd name="T15" fmla="*/ 389 h 504"/>
              <a:gd name="T16" fmla="*/ 317 w 376"/>
              <a:gd name="T17" fmla="*/ 394 h 504"/>
              <a:gd name="T18" fmla="*/ 311 w 376"/>
              <a:gd name="T19" fmla="*/ 345 h 504"/>
              <a:gd name="T20" fmla="*/ 340 w 376"/>
              <a:gd name="T21" fmla="*/ 341 h 504"/>
              <a:gd name="T22" fmla="*/ 357 w 376"/>
              <a:gd name="T23" fmla="*/ 332 h 504"/>
              <a:gd name="T24" fmla="*/ 352 w 376"/>
              <a:gd name="T25" fmla="*/ 246 h 504"/>
              <a:gd name="T26" fmla="*/ 353 w 376"/>
              <a:gd name="T27" fmla="*/ 67 h 504"/>
              <a:gd name="T28" fmla="*/ 160 w 376"/>
              <a:gd name="T29" fmla="*/ 64 h 504"/>
              <a:gd name="T30" fmla="*/ 149 w 376"/>
              <a:gd name="T31" fmla="*/ 54 h 504"/>
              <a:gd name="T32" fmla="*/ 165 w 376"/>
              <a:gd name="T33" fmla="*/ 33 h 504"/>
              <a:gd name="T34" fmla="*/ 148 w 376"/>
              <a:gd name="T35" fmla="*/ 13 h 504"/>
              <a:gd name="T36" fmla="*/ 90 w 376"/>
              <a:gd name="T37" fmla="*/ 16 h 504"/>
              <a:gd name="T38" fmla="*/ 108 w 376"/>
              <a:gd name="T39" fmla="*/ 53 h 504"/>
              <a:gd name="T40" fmla="*/ 0 w 376"/>
              <a:gd name="T41" fmla="*/ 62 h 504"/>
              <a:gd name="T42" fmla="*/ 0 w 376"/>
              <a:gd name="T43" fmla="*/ 457 h 504"/>
              <a:gd name="T44" fmla="*/ 121 w 376"/>
              <a:gd name="T45" fmla="*/ 454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pic>
        <p:nvPicPr>
          <p:cNvPr id="17" name="Picture 2" descr="D:\Natalia\ЖОНКИНА ПИСАНИНА\для тренажеров\1194985624696670932tasto_10_architetto_fran_01.svg_.med_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D:\Natalia\ЖОНКИНА ПИСАНИНА\для тренажеров\jean_victor_balin_unknown_red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42636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78386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 l="20000" t="20000" r="20000" b="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0414" y="266836"/>
            <a:ext cx="8584864" cy="6323608"/>
          </a:xfrm>
          <a:prstGeom prst="rect">
            <a:avLst/>
          </a:prstGeom>
          <a:solidFill>
            <a:srgbClr val="75E8F7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" name="Freeform 6"/>
          <p:cNvSpPr>
            <a:spLocks/>
          </p:cNvSpPr>
          <p:nvPr/>
        </p:nvSpPr>
        <p:spPr bwMode="auto">
          <a:xfrm>
            <a:off x="1890301" y="1368427"/>
            <a:ext cx="1578872" cy="1309714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5" name="Freeform 7"/>
          <p:cNvSpPr>
            <a:spLocks/>
          </p:cNvSpPr>
          <p:nvPr/>
        </p:nvSpPr>
        <p:spPr bwMode="auto">
          <a:xfrm>
            <a:off x="4327358" y="1368427"/>
            <a:ext cx="1528298" cy="1487992"/>
          </a:xfrm>
          <a:custGeom>
            <a:avLst/>
            <a:gdLst>
              <a:gd name="T0" fmla="*/ 56 w 409"/>
              <a:gd name="T1" fmla="*/ 87 h 449"/>
              <a:gd name="T2" fmla="*/ 34 w 409"/>
              <a:gd name="T3" fmla="*/ 127 h 449"/>
              <a:gd name="T4" fmla="*/ 7 w 409"/>
              <a:gd name="T5" fmla="*/ 175 h 449"/>
              <a:gd name="T6" fmla="*/ 39 w 409"/>
              <a:gd name="T7" fmla="*/ 185 h 449"/>
              <a:gd name="T8" fmla="*/ 57 w 409"/>
              <a:gd name="T9" fmla="*/ 207 h 449"/>
              <a:gd name="T10" fmla="*/ 52 w 409"/>
              <a:gd name="T11" fmla="*/ 393 h 449"/>
              <a:gd name="T12" fmla="*/ 153 w 409"/>
              <a:gd name="T13" fmla="*/ 400 h 449"/>
              <a:gd name="T14" fmla="*/ 146 w 409"/>
              <a:gd name="T15" fmla="*/ 426 h 449"/>
              <a:gd name="T16" fmla="*/ 174 w 409"/>
              <a:gd name="T17" fmla="*/ 445 h 449"/>
              <a:gd name="T18" fmla="*/ 223 w 409"/>
              <a:gd name="T19" fmla="*/ 436 h 449"/>
              <a:gd name="T20" fmla="*/ 198 w 409"/>
              <a:gd name="T21" fmla="*/ 398 h 449"/>
              <a:gd name="T22" fmla="*/ 406 w 409"/>
              <a:gd name="T23" fmla="*/ 390 h 449"/>
              <a:gd name="T24" fmla="*/ 400 w 409"/>
              <a:gd name="T25" fmla="*/ 286 h 449"/>
              <a:gd name="T26" fmla="*/ 372 w 409"/>
              <a:gd name="T27" fmla="*/ 259 h 449"/>
              <a:gd name="T28" fmla="*/ 366 w 409"/>
              <a:gd name="T29" fmla="*/ 198 h 449"/>
              <a:gd name="T30" fmla="*/ 388 w 409"/>
              <a:gd name="T31" fmla="*/ 211 h 449"/>
              <a:gd name="T32" fmla="*/ 400 w 409"/>
              <a:gd name="T33" fmla="*/ 218 h 449"/>
              <a:gd name="T34" fmla="*/ 401 w 409"/>
              <a:gd name="T35" fmla="*/ 57 h 449"/>
              <a:gd name="T36" fmla="*/ 399 w 409"/>
              <a:gd name="T37" fmla="*/ 0 h 449"/>
              <a:gd name="T38" fmla="*/ 43 w 409"/>
              <a:gd name="T39" fmla="*/ 0 h 449"/>
              <a:gd name="T40" fmla="*/ 56 w 409"/>
              <a:gd name="T41" fmla="*/ 87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09" h="449">
                <a:moveTo>
                  <a:pt x="56" y="87"/>
                </a:moveTo>
                <a:cubicBezTo>
                  <a:pt x="53" y="100"/>
                  <a:pt x="48" y="122"/>
                  <a:pt x="34" y="127"/>
                </a:cubicBezTo>
                <a:cubicBezTo>
                  <a:pt x="15" y="133"/>
                  <a:pt x="0" y="153"/>
                  <a:pt x="7" y="175"/>
                </a:cubicBezTo>
                <a:cubicBezTo>
                  <a:pt x="14" y="194"/>
                  <a:pt x="31" y="195"/>
                  <a:pt x="39" y="185"/>
                </a:cubicBezTo>
                <a:cubicBezTo>
                  <a:pt x="60" y="159"/>
                  <a:pt x="66" y="177"/>
                  <a:pt x="57" y="207"/>
                </a:cubicBezTo>
                <a:cubicBezTo>
                  <a:pt x="32" y="287"/>
                  <a:pt x="44" y="341"/>
                  <a:pt x="52" y="393"/>
                </a:cubicBezTo>
                <a:cubicBezTo>
                  <a:pt x="63" y="391"/>
                  <a:pt x="127" y="386"/>
                  <a:pt x="153" y="400"/>
                </a:cubicBezTo>
                <a:cubicBezTo>
                  <a:pt x="164" y="406"/>
                  <a:pt x="146" y="415"/>
                  <a:pt x="146" y="426"/>
                </a:cubicBezTo>
                <a:cubicBezTo>
                  <a:pt x="145" y="437"/>
                  <a:pt x="154" y="444"/>
                  <a:pt x="174" y="445"/>
                </a:cubicBezTo>
                <a:cubicBezTo>
                  <a:pt x="195" y="447"/>
                  <a:pt x="219" y="449"/>
                  <a:pt x="223" y="436"/>
                </a:cubicBezTo>
                <a:cubicBezTo>
                  <a:pt x="227" y="423"/>
                  <a:pt x="188" y="408"/>
                  <a:pt x="198" y="398"/>
                </a:cubicBezTo>
                <a:cubicBezTo>
                  <a:pt x="208" y="388"/>
                  <a:pt x="341" y="381"/>
                  <a:pt x="406" y="390"/>
                </a:cubicBezTo>
                <a:cubicBezTo>
                  <a:pt x="399" y="342"/>
                  <a:pt x="405" y="311"/>
                  <a:pt x="400" y="286"/>
                </a:cubicBezTo>
                <a:cubicBezTo>
                  <a:pt x="397" y="274"/>
                  <a:pt x="384" y="254"/>
                  <a:pt x="372" y="259"/>
                </a:cubicBezTo>
                <a:cubicBezTo>
                  <a:pt x="342" y="272"/>
                  <a:pt x="348" y="211"/>
                  <a:pt x="366" y="198"/>
                </a:cubicBezTo>
                <a:cubicBezTo>
                  <a:pt x="384" y="186"/>
                  <a:pt x="388" y="202"/>
                  <a:pt x="388" y="211"/>
                </a:cubicBezTo>
                <a:cubicBezTo>
                  <a:pt x="388" y="220"/>
                  <a:pt x="393" y="223"/>
                  <a:pt x="400" y="218"/>
                </a:cubicBezTo>
                <a:cubicBezTo>
                  <a:pt x="406" y="212"/>
                  <a:pt x="409" y="111"/>
                  <a:pt x="401" y="57"/>
                </a:cubicBezTo>
                <a:cubicBezTo>
                  <a:pt x="399" y="43"/>
                  <a:pt x="398" y="22"/>
                  <a:pt x="399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54" y="29"/>
                  <a:pt x="62" y="63"/>
                  <a:pt x="56" y="87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6" name="Freeform 8"/>
          <p:cNvSpPr>
            <a:spLocks/>
          </p:cNvSpPr>
          <p:nvPr/>
        </p:nvSpPr>
        <p:spPr bwMode="auto">
          <a:xfrm>
            <a:off x="3167306" y="1368427"/>
            <a:ext cx="1406602" cy="1495011"/>
          </a:xfrm>
          <a:custGeom>
            <a:avLst/>
            <a:gdLst>
              <a:gd name="T0" fmla="*/ 13 w 377"/>
              <a:gd name="T1" fmla="*/ 154 h 451"/>
              <a:gd name="T2" fmla="*/ 14 w 377"/>
              <a:gd name="T3" fmla="*/ 225 h 451"/>
              <a:gd name="T4" fmla="*/ 45 w 377"/>
              <a:gd name="T5" fmla="*/ 235 h 451"/>
              <a:gd name="T6" fmla="*/ 74 w 377"/>
              <a:gd name="T7" fmla="*/ 230 h 451"/>
              <a:gd name="T8" fmla="*/ 67 w 377"/>
              <a:gd name="T9" fmla="*/ 272 h 451"/>
              <a:gd name="T10" fmla="*/ 40 w 377"/>
              <a:gd name="T11" fmla="*/ 294 h 451"/>
              <a:gd name="T12" fmla="*/ 10 w 377"/>
              <a:gd name="T13" fmla="*/ 286 h 451"/>
              <a:gd name="T14" fmla="*/ 11 w 377"/>
              <a:gd name="T15" fmla="*/ 395 h 451"/>
              <a:gd name="T16" fmla="*/ 114 w 377"/>
              <a:gd name="T17" fmla="*/ 397 h 451"/>
              <a:gd name="T18" fmla="*/ 137 w 377"/>
              <a:gd name="T19" fmla="*/ 410 h 451"/>
              <a:gd name="T20" fmla="*/ 129 w 377"/>
              <a:gd name="T21" fmla="*/ 436 h 451"/>
              <a:gd name="T22" fmla="*/ 178 w 377"/>
              <a:gd name="T23" fmla="*/ 443 h 451"/>
              <a:gd name="T24" fmla="*/ 180 w 377"/>
              <a:gd name="T25" fmla="*/ 406 h 451"/>
              <a:gd name="T26" fmla="*/ 224 w 377"/>
              <a:gd name="T27" fmla="*/ 387 h 451"/>
              <a:gd name="T28" fmla="*/ 363 w 377"/>
              <a:gd name="T29" fmla="*/ 393 h 451"/>
              <a:gd name="T30" fmla="*/ 368 w 377"/>
              <a:gd name="T31" fmla="*/ 207 h 451"/>
              <a:gd name="T32" fmla="*/ 350 w 377"/>
              <a:gd name="T33" fmla="*/ 185 h 451"/>
              <a:gd name="T34" fmla="*/ 318 w 377"/>
              <a:gd name="T35" fmla="*/ 175 h 451"/>
              <a:gd name="T36" fmla="*/ 345 w 377"/>
              <a:gd name="T37" fmla="*/ 127 h 451"/>
              <a:gd name="T38" fmla="*/ 367 w 377"/>
              <a:gd name="T39" fmla="*/ 87 h 451"/>
              <a:gd name="T40" fmla="*/ 354 w 377"/>
              <a:gd name="T41" fmla="*/ 0 h 451"/>
              <a:gd name="T42" fmla="*/ 9 w 377"/>
              <a:gd name="T43" fmla="*/ 0 h 451"/>
              <a:gd name="T44" fmla="*/ 13 w 377"/>
              <a:gd name="T45" fmla="*/ 154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77" h="451">
                <a:moveTo>
                  <a:pt x="13" y="154"/>
                </a:moveTo>
                <a:cubicBezTo>
                  <a:pt x="8" y="187"/>
                  <a:pt x="8" y="213"/>
                  <a:pt x="14" y="225"/>
                </a:cubicBezTo>
                <a:cubicBezTo>
                  <a:pt x="23" y="242"/>
                  <a:pt x="36" y="243"/>
                  <a:pt x="45" y="235"/>
                </a:cubicBezTo>
                <a:cubicBezTo>
                  <a:pt x="59" y="222"/>
                  <a:pt x="68" y="222"/>
                  <a:pt x="74" y="230"/>
                </a:cubicBezTo>
                <a:cubicBezTo>
                  <a:pt x="81" y="238"/>
                  <a:pt x="76" y="257"/>
                  <a:pt x="67" y="272"/>
                </a:cubicBezTo>
                <a:cubicBezTo>
                  <a:pt x="58" y="287"/>
                  <a:pt x="48" y="303"/>
                  <a:pt x="40" y="294"/>
                </a:cubicBezTo>
                <a:cubicBezTo>
                  <a:pt x="31" y="285"/>
                  <a:pt x="20" y="273"/>
                  <a:pt x="10" y="286"/>
                </a:cubicBezTo>
                <a:cubicBezTo>
                  <a:pt x="0" y="300"/>
                  <a:pt x="7" y="384"/>
                  <a:pt x="11" y="395"/>
                </a:cubicBezTo>
                <a:cubicBezTo>
                  <a:pt x="65" y="403"/>
                  <a:pt x="102" y="397"/>
                  <a:pt x="114" y="397"/>
                </a:cubicBezTo>
                <a:cubicBezTo>
                  <a:pt x="127" y="397"/>
                  <a:pt x="137" y="404"/>
                  <a:pt x="137" y="410"/>
                </a:cubicBezTo>
                <a:cubicBezTo>
                  <a:pt x="137" y="416"/>
                  <a:pt x="122" y="422"/>
                  <a:pt x="129" y="436"/>
                </a:cubicBezTo>
                <a:cubicBezTo>
                  <a:pt x="137" y="449"/>
                  <a:pt x="162" y="451"/>
                  <a:pt x="178" y="443"/>
                </a:cubicBezTo>
                <a:cubicBezTo>
                  <a:pt x="194" y="435"/>
                  <a:pt x="180" y="414"/>
                  <a:pt x="180" y="406"/>
                </a:cubicBezTo>
                <a:cubicBezTo>
                  <a:pt x="180" y="399"/>
                  <a:pt x="196" y="382"/>
                  <a:pt x="224" y="387"/>
                </a:cubicBezTo>
                <a:cubicBezTo>
                  <a:pt x="252" y="393"/>
                  <a:pt x="303" y="399"/>
                  <a:pt x="363" y="393"/>
                </a:cubicBezTo>
                <a:cubicBezTo>
                  <a:pt x="355" y="341"/>
                  <a:pt x="343" y="287"/>
                  <a:pt x="368" y="207"/>
                </a:cubicBezTo>
                <a:cubicBezTo>
                  <a:pt x="377" y="177"/>
                  <a:pt x="371" y="159"/>
                  <a:pt x="350" y="185"/>
                </a:cubicBezTo>
                <a:cubicBezTo>
                  <a:pt x="342" y="195"/>
                  <a:pt x="325" y="194"/>
                  <a:pt x="318" y="175"/>
                </a:cubicBezTo>
                <a:cubicBezTo>
                  <a:pt x="311" y="153"/>
                  <a:pt x="326" y="133"/>
                  <a:pt x="345" y="127"/>
                </a:cubicBezTo>
                <a:cubicBezTo>
                  <a:pt x="359" y="122"/>
                  <a:pt x="364" y="100"/>
                  <a:pt x="367" y="87"/>
                </a:cubicBezTo>
                <a:cubicBezTo>
                  <a:pt x="373" y="63"/>
                  <a:pt x="365" y="29"/>
                  <a:pt x="354" y="0"/>
                </a:cubicBezTo>
                <a:cubicBezTo>
                  <a:pt x="9" y="0"/>
                  <a:pt x="9" y="0"/>
                  <a:pt x="9" y="0"/>
                </a:cubicBezTo>
                <a:cubicBezTo>
                  <a:pt x="20" y="36"/>
                  <a:pt x="18" y="123"/>
                  <a:pt x="13" y="154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7" name="Freeform 9"/>
          <p:cNvSpPr>
            <a:spLocks/>
          </p:cNvSpPr>
          <p:nvPr/>
        </p:nvSpPr>
        <p:spPr bwMode="auto">
          <a:xfrm>
            <a:off x="5604364" y="1368427"/>
            <a:ext cx="1542521" cy="1312522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8" name="Freeform 10"/>
          <p:cNvSpPr>
            <a:spLocks/>
          </p:cNvSpPr>
          <p:nvPr/>
        </p:nvSpPr>
        <p:spPr bwMode="auto">
          <a:xfrm>
            <a:off x="4480663" y="2631816"/>
            <a:ext cx="1575710" cy="1346212"/>
          </a:xfrm>
          <a:custGeom>
            <a:avLst/>
            <a:gdLst>
              <a:gd name="T0" fmla="*/ 157 w 422"/>
              <a:gd name="T1" fmla="*/ 17 h 406"/>
              <a:gd name="T2" fmla="*/ 182 w 422"/>
              <a:gd name="T3" fmla="*/ 55 h 406"/>
              <a:gd name="T4" fmla="*/ 133 w 422"/>
              <a:gd name="T5" fmla="*/ 64 h 406"/>
              <a:gd name="T6" fmla="*/ 105 w 422"/>
              <a:gd name="T7" fmla="*/ 45 h 406"/>
              <a:gd name="T8" fmla="*/ 112 w 422"/>
              <a:gd name="T9" fmla="*/ 19 h 406"/>
              <a:gd name="T10" fmla="*/ 11 w 422"/>
              <a:gd name="T11" fmla="*/ 12 h 406"/>
              <a:gd name="T12" fmla="*/ 13 w 422"/>
              <a:gd name="T13" fmla="*/ 162 h 406"/>
              <a:gd name="T14" fmla="*/ 9 w 422"/>
              <a:gd name="T15" fmla="*/ 235 h 406"/>
              <a:gd name="T16" fmla="*/ 33 w 422"/>
              <a:gd name="T17" fmla="*/ 256 h 406"/>
              <a:gd name="T18" fmla="*/ 67 w 422"/>
              <a:gd name="T19" fmla="*/ 248 h 406"/>
              <a:gd name="T20" fmla="*/ 62 w 422"/>
              <a:gd name="T21" fmla="*/ 285 h 406"/>
              <a:gd name="T22" fmla="*/ 34 w 422"/>
              <a:gd name="T23" fmla="*/ 316 h 406"/>
              <a:gd name="T24" fmla="*/ 18 w 422"/>
              <a:gd name="T25" fmla="*/ 299 h 406"/>
              <a:gd name="T26" fmla="*/ 5 w 422"/>
              <a:gd name="T27" fmla="*/ 299 h 406"/>
              <a:gd name="T28" fmla="*/ 12 w 422"/>
              <a:gd name="T29" fmla="*/ 399 h 406"/>
              <a:gd name="T30" fmla="*/ 85 w 422"/>
              <a:gd name="T31" fmla="*/ 392 h 406"/>
              <a:gd name="T32" fmla="*/ 145 w 422"/>
              <a:gd name="T33" fmla="*/ 368 h 406"/>
              <a:gd name="T34" fmla="*/ 146 w 422"/>
              <a:gd name="T35" fmla="*/ 337 h 406"/>
              <a:gd name="T36" fmla="*/ 201 w 422"/>
              <a:gd name="T37" fmla="*/ 334 h 406"/>
              <a:gd name="T38" fmla="*/ 198 w 422"/>
              <a:gd name="T39" fmla="*/ 364 h 406"/>
              <a:gd name="T40" fmla="*/ 252 w 422"/>
              <a:gd name="T41" fmla="*/ 392 h 406"/>
              <a:gd name="T42" fmla="*/ 363 w 422"/>
              <a:gd name="T43" fmla="*/ 401 h 406"/>
              <a:gd name="T44" fmla="*/ 364 w 422"/>
              <a:gd name="T45" fmla="*/ 246 h 406"/>
              <a:gd name="T46" fmla="*/ 384 w 422"/>
              <a:gd name="T47" fmla="*/ 199 h 406"/>
              <a:gd name="T48" fmla="*/ 417 w 422"/>
              <a:gd name="T49" fmla="*/ 196 h 406"/>
              <a:gd name="T50" fmla="*/ 408 w 422"/>
              <a:gd name="T51" fmla="*/ 157 h 406"/>
              <a:gd name="T52" fmla="*/ 372 w 422"/>
              <a:gd name="T53" fmla="*/ 159 h 406"/>
              <a:gd name="T54" fmla="*/ 367 w 422"/>
              <a:gd name="T55" fmla="*/ 125 h 406"/>
              <a:gd name="T56" fmla="*/ 365 w 422"/>
              <a:gd name="T57" fmla="*/ 9 h 406"/>
              <a:gd name="T58" fmla="*/ 157 w 422"/>
              <a:gd name="T59" fmla="*/ 17 h 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22" h="406">
                <a:moveTo>
                  <a:pt x="157" y="17"/>
                </a:moveTo>
                <a:cubicBezTo>
                  <a:pt x="147" y="27"/>
                  <a:pt x="186" y="42"/>
                  <a:pt x="182" y="55"/>
                </a:cubicBezTo>
                <a:cubicBezTo>
                  <a:pt x="178" y="68"/>
                  <a:pt x="154" y="66"/>
                  <a:pt x="133" y="64"/>
                </a:cubicBezTo>
                <a:cubicBezTo>
                  <a:pt x="113" y="63"/>
                  <a:pt x="104" y="56"/>
                  <a:pt x="105" y="45"/>
                </a:cubicBezTo>
                <a:cubicBezTo>
                  <a:pt x="105" y="34"/>
                  <a:pt x="123" y="25"/>
                  <a:pt x="112" y="19"/>
                </a:cubicBezTo>
                <a:cubicBezTo>
                  <a:pt x="86" y="5"/>
                  <a:pt x="22" y="10"/>
                  <a:pt x="11" y="12"/>
                </a:cubicBezTo>
                <a:cubicBezTo>
                  <a:pt x="23" y="73"/>
                  <a:pt x="15" y="141"/>
                  <a:pt x="13" y="162"/>
                </a:cubicBezTo>
                <a:cubicBezTo>
                  <a:pt x="11" y="182"/>
                  <a:pt x="6" y="219"/>
                  <a:pt x="9" y="235"/>
                </a:cubicBezTo>
                <a:cubicBezTo>
                  <a:pt x="11" y="252"/>
                  <a:pt x="21" y="258"/>
                  <a:pt x="33" y="256"/>
                </a:cubicBezTo>
                <a:cubicBezTo>
                  <a:pt x="44" y="253"/>
                  <a:pt x="59" y="241"/>
                  <a:pt x="67" y="248"/>
                </a:cubicBezTo>
                <a:cubicBezTo>
                  <a:pt x="74" y="254"/>
                  <a:pt x="67" y="270"/>
                  <a:pt x="62" y="285"/>
                </a:cubicBezTo>
                <a:cubicBezTo>
                  <a:pt x="57" y="299"/>
                  <a:pt x="43" y="316"/>
                  <a:pt x="34" y="316"/>
                </a:cubicBezTo>
                <a:cubicBezTo>
                  <a:pt x="24" y="316"/>
                  <a:pt x="20" y="305"/>
                  <a:pt x="18" y="299"/>
                </a:cubicBezTo>
                <a:cubicBezTo>
                  <a:pt x="16" y="292"/>
                  <a:pt x="10" y="292"/>
                  <a:pt x="5" y="299"/>
                </a:cubicBezTo>
                <a:cubicBezTo>
                  <a:pt x="0" y="306"/>
                  <a:pt x="8" y="384"/>
                  <a:pt x="12" y="399"/>
                </a:cubicBezTo>
                <a:cubicBezTo>
                  <a:pt x="32" y="391"/>
                  <a:pt x="53" y="381"/>
                  <a:pt x="85" y="392"/>
                </a:cubicBezTo>
                <a:cubicBezTo>
                  <a:pt x="110" y="400"/>
                  <a:pt x="156" y="390"/>
                  <a:pt x="145" y="368"/>
                </a:cubicBezTo>
                <a:cubicBezTo>
                  <a:pt x="137" y="351"/>
                  <a:pt x="138" y="341"/>
                  <a:pt x="146" y="337"/>
                </a:cubicBezTo>
                <a:cubicBezTo>
                  <a:pt x="154" y="333"/>
                  <a:pt x="192" y="329"/>
                  <a:pt x="201" y="334"/>
                </a:cubicBezTo>
                <a:cubicBezTo>
                  <a:pt x="209" y="340"/>
                  <a:pt x="204" y="356"/>
                  <a:pt x="198" y="364"/>
                </a:cubicBezTo>
                <a:cubicBezTo>
                  <a:pt x="189" y="374"/>
                  <a:pt x="217" y="387"/>
                  <a:pt x="252" y="392"/>
                </a:cubicBezTo>
                <a:cubicBezTo>
                  <a:pt x="303" y="400"/>
                  <a:pt x="337" y="406"/>
                  <a:pt x="363" y="401"/>
                </a:cubicBezTo>
                <a:cubicBezTo>
                  <a:pt x="343" y="320"/>
                  <a:pt x="363" y="270"/>
                  <a:pt x="364" y="246"/>
                </a:cubicBezTo>
                <a:cubicBezTo>
                  <a:pt x="365" y="215"/>
                  <a:pt x="372" y="187"/>
                  <a:pt x="384" y="199"/>
                </a:cubicBezTo>
                <a:cubicBezTo>
                  <a:pt x="401" y="214"/>
                  <a:pt x="412" y="211"/>
                  <a:pt x="417" y="196"/>
                </a:cubicBezTo>
                <a:cubicBezTo>
                  <a:pt x="422" y="181"/>
                  <a:pt x="416" y="163"/>
                  <a:pt x="408" y="157"/>
                </a:cubicBezTo>
                <a:cubicBezTo>
                  <a:pt x="400" y="151"/>
                  <a:pt x="384" y="166"/>
                  <a:pt x="372" y="159"/>
                </a:cubicBezTo>
                <a:cubicBezTo>
                  <a:pt x="360" y="153"/>
                  <a:pt x="362" y="142"/>
                  <a:pt x="367" y="125"/>
                </a:cubicBezTo>
                <a:cubicBezTo>
                  <a:pt x="380" y="71"/>
                  <a:pt x="368" y="39"/>
                  <a:pt x="365" y="9"/>
                </a:cubicBezTo>
                <a:cubicBezTo>
                  <a:pt x="300" y="0"/>
                  <a:pt x="167" y="7"/>
                  <a:pt x="157" y="17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9" name="Freeform 11"/>
          <p:cNvSpPr>
            <a:spLocks/>
          </p:cNvSpPr>
          <p:nvPr/>
        </p:nvSpPr>
        <p:spPr bwMode="auto">
          <a:xfrm>
            <a:off x="3010842" y="2634624"/>
            <a:ext cx="1746399" cy="1555373"/>
          </a:xfrm>
          <a:custGeom>
            <a:avLst/>
            <a:gdLst>
              <a:gd name="T0" fmla="*/ 399 w 468"/>
              <a:gd name="T1" fmla="*/ 298 h 469"/>
              <a:gd name="T2" fmla="*/ 412 w 468"/>
              <a:gd name="T3" fmla="*/ 298 h 469"/>
              <a:gd name="T4" fmla="*/ 428 w 468"/>
              <a:gd name="T5" fmla="*/ 315 h 469"/>
              <a:gd name="T6" fmla="*/ 456 w 468"/>
              <a:gd name="T7" fmla="*/ 284 h 469"/>
              <a:gd name="T8" fmla="*/ 461 w 468"/>
              <a:gd name="T9" fmla="*/ 247 h 469"/>
              <a:gd name="T10" fmla="*/ 427 w 468"/>
              <a:gd name="T11" fmla="*/ 255 h 469"/>
              <a:gd name="T12" fmla="*/ 403 w 468"/>
              <a:gd name="T13" fmla="*/ 234 h 469"/>
              <a:gd name="T14" fmla="*/ 407 w 468"/>
              <a:gd name="T15" fmla="*/ 161 h 469"/>
              <a:gd name="T16" fmla="*/ 405 w 468"/>
              <a:gd name="T17" fmla="*/ 11 h 469"/>
              <a:gd name="T18" fmla="*/ 266 w 468"/>
              <a:gd name="T19" fmla="*/ 5 h 469"/>
              <a:gd name="T20" fmla="*/ 222 w 468"/>
              <a:gd name="T21" fmla="*/ 24 h 469"/>
              <a:gd name="T22" fmla="*/ 220 w 468"/>
              <a:gd name="T23" fmla="*/ 61 h 469"/>
              <a:gd name="T24" fmla="*/ 171 w 468"/>
              <a:gd name="T25" fmla="*/ 54 h 469"/>
              <a:gd name="T26" fmla="*/ 179 w 468"/>
              <a:gd name="T27" fmla="*/ 28 h 469"/>
              <a:gd name="T28" fmla="*/ 156 w 468"/>
              <a:gd name="T29" fmla="*/ 15 h 469"/>
              <a:gd name="T30" fmla="*/ 53 w 468"/>
              <a:gd name="T31" fmla="*/ 13 h 469"/>
              <a:gd name="T32" fmla="*/ 52 w 468"/>
              <a:gd name="T33" fmla="*/ 192 h 469"/>
              <a:gd name="T34" fmla="*/ 57 w 468"/>
              <a:gd name="T35" fmla="*/ 278 h 469"/>
              <a:gd name="T36" fmla="*/ 40 w 468"/>
              <a:gd name="T37" fmla="*/ 287 h 469"/>
              <a:gd name="T38" fmla="*/ 11 w 468"/>
              <a:gd name="T39" fmla="*/ 291 h 469"/>
              <a:gd name="T40" fmla="*/ 17 w 468"/>
              <a:gd name="T41" fmla="*/ 340 h 469"/>
              <a:gd name="T42" fmla="*/ 40 w 468"/>
              <a:gd name="T43" fmla="*/ 335 h 469"/>
              <a:gd name="T44" fmla="*/ 58 w 468"/>
              <a:gd name="T45" fmla="*/ 326 h 469"/>
              <a:gd name="T46" fmla="*/ 53 w 468"/>
              <a:gd name="T47" fmla="*/ 403 h 469"/>
              <a:gd name="T48" fmla="*/ 185 w 468"/>
              <a:gd name="T49" fmla="*/ 398 h 469"/>
              <a:gd name="T50" fmla="*/ 243 w 468"/>
              <a:gd name="T51" fmla="*/ 428 h 469"/>
              <a:gd name="T52" fmla="*/ 258 w 468"/>
              <a:gd name="T53" fmla="*/ 465 h 469"/>
              <a:gd name="T54" fmla="*/ 306 w 468"/>
              <a:gd name="T55" fmla="*/ 441 h 469"/>
              <a:gd name="T56" fmla="*/ 286 w 468"/>
              <a:gd name="T57" fmla="*/ 418 h 469"/>
              <a:gd name="T58" fmla="*/ 333 w 468"/>
              <a:gd name="T59" fmla="*/ 397 h 469"/>
              <a:gd name="T60" fmla="*/ 406 w 468"/>
              <a:gd name="T61" fmla="*/ 398 h 469"/>
              <a:gd name="T62" fmla="*/ 399 w 468"/>
              <a:gd name="T63" fmla="*/ 298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68" h="469">
                <a:moveTo>
                  <a:pt x="399" y="298"/>
                </a:moveTo>
                <a:cubicBezTo>
                  <a:pt x="404" y="291"/>
                  <a:pt x="410" y="291"/>
                  <a:pt x="412" y="298"/>
                </a:cubicBezTo>
                <a:cubicBezTo>
                  <a:pt x="414" y="304"/>
                  <a:pt x="418" y="315"/>
                  <a:pt x="428" y="315"/>
                </a:cubicBezTo>
                <a:cubicBezTo>
                  <a:pt x="437" y="315"/>
                  <a:pt x="451" y="298"/>
                  <a:pt x="456" y="284"/>
                </a:cubicBezTo>
                <a:cubicBezTo>
                  <a:pt x="461" y="269"/>
                  <a:pt x="468" y="253"/>
                  <a:pt x="461" y="247"/>
                </a:cubicBezTo>
                <a:cubicBezTo>
                  <a:pt x="453" y="240"/>
                  <a:pt x="438" y="252"/>
                  <a:pt x="427" y="255"/>
                </a:cubicBezTo>
                <a:cubicBezTo>
                  <a:pt x="415" y="257"/>
                  <a:pt x="405" y="251"/>
                  <a:pt x="403" y="234"/>
                </a:cubicBezTo>
                <a:cubicBezTo>
                  <a:pt x="400" y="218"/>
                  <a:pt x="405" y="181"/>
                  <a:pt x="407" y="161"/>
                </a:cubicBezTo>
                <a:cubicBezTo>
                  <a:pt x="409" y="140"/>
                  <a:pt x="417" y="72"/>
                  <a:pt x="405" y="11"/>
                </a:cubicBezTo>
                <a:cubicBezTo>
                  <a:pt x="345" y="17"/>
                  <a:pt x="294" y="11"/>
                  <a:pt x="266" y="5"/>
                </a:cubicBezTo>
                <a:cubicBezTo>
                  <a:pt x="238" y="0"/>
                  <a:pt x="222" y="17"/>
                  <a:pt x="222" y="24"/>
                </a:cubicBezTo>
                <a:cubicBezTo>
                  <a:pt x="222" y="32"/>
                  <a:pt x="236" y="53"/>
                  <a:pt x="220" y="61"/>
                </a:cubicBezTo>
                <a:cubicBezTo>
                  <a:pt x="204" y="69"/>
                  <a:pt x="179" y="67"/>
                  <a:pt x="171" y="54"/>
                </a:cubicBezTo>
                <a:cubicBezTo>
                  <a:pt x="164" y="40"/>
                  <a:pt x="179" y="34"/>
                  <a:pt x="179" y="28"/>
                </a:cubicBezTo>
                <a:cubicBezTo>
                  <a:pt x="179" y="22"/>
                  <a:pt x="169" y="15"/>
                  <a:pt x="156" y="15"/>
                </a:cubicBezTo>
                <a:cubicBezTo>
                  <a:pt x="144" y="15"/>
                  <a:pt x="107" y="21"/>
                  <a:pt x="53" y="13"/>
                </a:cubicBezTo>
                <a:cubicBezTo>
                  <a:pt x="51" y="26"/>
                  <a:pt x="41" y="149"/>
                  <a:pt x="52" y="192"/>
                </a:cubicBezTo>
                <a:cubicBezTo>
                  <a:pt x="64" y="235"/>
                  <a:pt x="60" y="269"/>
                  <a:pt x="57" y="278"/>
                </a:cubicBezTo>
                <a:cubicBezTo>
                  <a:pt x="54" y="287"/>
                  <a:pt x="48" y="293"/>
                  <a:pt x="40" y="287"/>
                </a:cubicBezTo>
                <a:cubicBezTo>
                  <a:pt x="33" y="281"/>
                  <a:pt x="21" y="273"/>
                  <a:pt x="11" y="291"/>
                </a:cubicBezTo>
                <a:cubicBezTo>
                  <a:pt x="0" y="309"/>
                  <a:pt x="10" y="337"/>
                  <a:pt x="17" y="340"/>
                </a:cubicBezTo>
                <a:cubicBezTo>
                  <a:pt x="25" y="344"/>
                  <a:pt x="37" y="345"/>
                  <a:pt x="40" y="335"/>
                </a:cubicBezTo>
                <a:cubicBezTo>
                  <a:pt x="44" y="325"/>
                  <a:pt x="52" y="320"/>
                  <a:pt x="58" y="326"/>
                </a:cubicBezTo>
                <a:cubicBezTo>
                  <a:pt x="76" y="344"/>
                  <a:pt x="46" y="354"/>
                  <a:pt x="53" y="403"/>
                </a:cubicBezTo>
                <a:cubicBezTo>
                  <a:pt x="73" y="403"/>
                  <a:pt x="146" y="390"/>
                  <a:pt x="185" y="398"/>
                </a:cubicBezTo>
                <a:cubicBezTo>
                  <a:pt x="214" y="403"/>
                  <a:pt x="247" y="413"/>
                  <a:pt x="243" y="428"/>
                </a:cubicBezTo>
                <a:cubicBezTo>
                  <a:pt x="239" y="440"/>
                  <a:pt x="219" y="461"/>
                  <a:pt x="258" y="465"/>
                </a:cubicBezTo>
                <a:cubicBezTo>
                  <a:pt x="296" y="469"/>
                  <a:pt x="306" y="447"/>
                  <a:pt x="306" y="441"/>
                </a:cubicBezTo>
                <a:cubicBezTo>
                  <a:pt x="306" y="425"/>
                  <a:pt x="286" y="429"/>
                  <a:pt x="286" y="418"/>
                </a:cubicBezTo>
                <a:cubicBezTo>
                  <a:pt x="287" y="406"/>
                  <a:pt x="307" y="394"/>
                  <a:pt x="333" y="397"/>
                </a:cubicBezTo>
                <a:cubicBezTo>
                  <a:pt x="360" y="400"/>
                  <a:pt x="368" y="409"/>
                  <a:pt x="406" y="398"/>
                </a:cubicBezTo>
                <a:cubicBezTo>
                  <a:pt x="402" y="383"/>
                  <a:pt x="394" y="305"/>
                  <a:pt x="399" y="298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0" name="Freeform 12"/>
          <p:cNvSpPr>
            <a:spLocks/>
          </p:cNvSpPr>
          <p:nvPr/>
        </p:nvSpPr>
        <p:spPr bwMode="auto">
          <a:xfrm>
            <a:off x="5803501" y="3898013"/>
            <a:ext cx="1343384" cy="1358846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1" name="Freeform 13"/>
          <p:cNvSpPr>
            <a:spLocks/>
          </p:cNvSpPr>
          <p:nvPr/>
        </p:nvSpPr>
        <p:spPr bwMode="auto">
          <a:xfrm>
            <a:off x="4309974" y="3722543"/>
            <a:ext cx="1732176" cy="1534316"/>
          </a:xfrm>
          <a:custGeom>
            <a:avLst/>
            <a:gdLst>
              <a:gd name="T0" fmla="*/ 409 w 464"/>
              <a:gd name="T1" fmla="*/ 378 h 463"/>
              <a:gd name="T2" fmla="*/ 424 w 464"/>
              <a:gd name="T3" fmla="*/ 330 h 463"/>
              <a:gd name="T4" fmla="*/ 447 w 464"/>
              <a:gd name="T5" fmla="*/ 337 h 463"/>
              <a:gd name="T6" fmla="*/ 464 w 464"/>
              <a:gd name="T7" fmla="*/ 303 h 463"/>
              <a:gd name="T8" fmla="*/ 449 w 464"/>
              <a:gd name="T9" fmla="*/ 262 h 463"/>
              <a:gd name="T10" fmla="*/ 426 w 464"/>
              <a:gd name="T11" fmla="*/ 289 h 463"/>
              <a:gd name="T12" fmla="*/ 409 w 464"/>
              <a:gd name="T13" fmla="*/ 207 h 463"/>
              <a:gd name="T14" fmla="*/ 409 w 464"/>
              <a:gd name="T15" fmla="*/ 72 h 463"/>
              <a:gd name="T16" fmla="*/ 298 w 464"/>
              <a:gd name="T17" fmla="*/ 63 h 463"/>
              <a:gd name="T18" fmla="*/ 244 w 464"/>
              <a:gd name="T19" fmla="*/ 35 h 463"/>
              <a:gd name="T20" fmla="*/ 247 w 464"/>
              <a:gd name="T21" fmla="*/ 5 h 463"/>
              <a:gd name="T22" fmla="*/ 192 w 464"/>
              <a:gd name="T23" fmla="*/ 8 h 463"/>
              <a:gd name="T24" fmla="*/ 191 w 464"/>
              <a:gd name="T25" fmla="*/ 39 h 463"/>
              <a:gd name="T26" fmla="*/ 131 w 464"/>
              <a:gd name="T27" fmla="*/ 63 h 463"/>
              <a:gd name="T28" fmla="*/ 58 w 464"/>
              <a:gd name="T29" fmla="*/ 70 h 463"/>
              <a:gd name="T30" fmla="*/ 59 w 464"/>
              <a:gd name="T31" fmla="*/ 183 h 463"/>
              <a:gd name="T32" fmla="*/ 47 w 464"/>
              <a:gd name="T33" fmla="*/ 255 h 463"/>
              <a:gd name="T34" fmla="*/ 25 w 464"/>
              <a:gd name="T35" fmla="*/ 266 h 463"/>
              <a:gd name="T36" fmla="*/ 2 w 464"/>
              <a:gd name="T37" fmla="*/ 282 h 463"/>
              <a:gd name="T38" fmla="*/ 12 w 464"/>
              <a:gd name="T39" fmla="*/ 320 h 463"/>
              <a:gd name="T40" fmla="*/ 41 w 464"/>
              <a:gd name="T41" fmla="*/ 310 h 463"/>
              <a:gd name="T42" fmla="*/ 59 w 464"/>
              <a:gd name="T43" fmla="*/ 305 h 463"/>
              <a:gd name="T44" fmla="*/ 54 w 464"/>
              <a:gd name="T45" fmla="*/ 383 h 463"/>
              <a:gd name="T46" fmla="*/ 63 w 464"/>
              <a:gd name="T47" fmla="*/ 463 h 463"/>
              <a:gd name="T48" fmla="*/ 410 w 464"/>
              <a:gd name="T49" fmla="*/ 463 h 463"/>
              <a:gd name="T50" fmla="*/ 409 w 464"/>
              <a:gd name="T51" fmla="*/ 378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64" h="463">
                <a:moveTo>
                  <a:pt x="409" y="378"/>
                </a:moveTo>
                <a:cubicBezTo>
                  <a:pt x="413" y="351"/>
                  <a:pt x="414" y="329"/>
                  <a:pt x="424" y="330"/>
                </a:cubicBezTo>
                <a:cubicBezTo>
                  <a:pt x="434" y="330"/>
                  <a:pt x="436" y="337"/>
                  <a:pt x="447" y="337"/>
                </a:cubicBezTo>
                <a:cubicBezTo>
                  <a:pt x="457" y="337"/>
                  <a:pt x="464" y="320"/>
                  <a:pt x="464" y="303"/>
                </a:cubicBezTo>
                <a:cubicBezTo>
                  <a:pt x="464" y="287"/>
                  <a:pt x="464" y="260"/>
                  <a:pt x="449" y="262"/>
                </a:cubicBezTo>
                <a:cubicBezTo>
                  <a:pt x="434" y="265"/>
                  <a:pt x="433" y="290"/>
                  <a:pt x="426" y="289"/>
                </a:cubicBezTo>
                <a:cubicBezTo>
                  <a:pt x="409" y="286"/>
                  <a:pt x="400" y="250"/>
                  <a:pt x="409" y="207"/>
                </a:cubicBezTo>
                <a:cubicBezTo>
                  <a:pt x="412" y="190"/>
                  <a:pt x="420" y="124"/>
                  <a:pt x="409" y="72"/>
                </a:cubicBezTo>
                <a:cubicBezTo>
                  <a:pt x="383" y="77"/>
                  <a:pt x="349" y="71"/>
                  <a:pt x="298" y="63"/>
                </a:cubicBezTo>
                <a:cubicBezTo>
                  <a:pt x="263" y="58"/>
                  <a:pt x="235" y="45"/>
                  <a:pt x="244" y="35"/>
                </a:cubicBezTo>
                <a:cubicBezTo>
                  <a:pt x="250" y="27"/>
                  <a:pt x="255" y="11"/>
                  <a:pt x="247" y="5"/>
                </a:cubicBezTo>
                <a:cubicBezTo>
                  <a:pt x="238" y="0"/>
                  <a:pt x="200" y="4"/>
                  <a:pt x="192" y="8"/>
                </a:cubicBezTo>
                <a:cubicBezTo>
                  <a:pt x="184" y="12"/>
                  <a:pt x="183" y="22"/>
                  <a:pt x="191" y="39"/>
                </a:cubicBezTo>
                <a:cubicBezTo>
                  <a:pt x="202" y="61"/>
                  <a:pt x="156" y="71"/>
                  <a:pt x="131" y="63"/>
                </a:cubicBezTo>
                <a:cubicBezTo>
                  <a:pt x="99" y="52"/>
                  <a:pt x="78" y="62"/>
                  <a:pt x="58" y="70"/>
                </a:cubicBezTo>
                <a:cubicBezTo>
                  <a:pt x="63" y="94"/>
                  <a:pt x="61" y="160"/>
                  <a:pt x="59" y="183"/>
                </a:cubicBezTo>
                <a:cubicBezTo>
                  <a:pt x="57" y="205"/>
                  <a:pt x="51" y="242"/>
                  <a:pt x="47" y="255"/>
                </a:cubicBezTo>
                <a:cubicBezTo>
                  <a:pt x="46" y="260"/>
                  <a:pt x="41" y="279"/>
                  <a:pt x="25" y="266"/>
                </a:cubicBezTo>
                <a:cubicBezTo>
                  <a:pt x="10" y="254"/>
                  <a:pt x="4" y="270"/>
                  <a:pt x="2" y="282"/>
                </a:cubicBezTo>
                <a:cubicBezTo>
                  <a:pt x="0" y="295"/>
                  <a:pt x="2" y="307"/>
                  <a:pt x="12" y="320"/>
                </a:cubicBezTo>
                <a:cubicBezTo>
                  <a:pt x="23" y="332"/>
                  <a:pt x="34" y="322"/>
                  <a:pt x="41" y="310"/>
                </a:cubicBezTo>
                <a:cubicBezTo>
                  <a:pt x="47" y="299"/>
                  <a:pt x="53" y="297"/>
                  <a:pt x="59" y="305"/>
                </a:cubicBezTo>
                <a:cubicBezTo>
                  <a:pt x="68" y="315"/>
                  <a:pt x="58" y="339"/>
                  <a:pt x="54" y="383"/>
                </a:cubicBezTo>
                <a:cubicBezTo>
                  <a:pt x="51" y="403"/>
                  <a:pt x="58" y="441"/>
                  <a:pt x="63" y="463"/>
                </a:cubicBezTo>
                <a:cubicBezTo>
                  <a:pt x="410" y="463"/>
                  <a:pt x="410" y="463"/>
                  <a:pt x="410" y="463"/>
                </a:cubicBezTo>
                <a:cubicBezTo>
                  <a:pt x="404" y="426"/>
                  <a:pt x="407" y="394"/>
                  <a:pt x="409" y="378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2" name="Freeform 14"/>
          <p:cNvSpPr>
            <a:spLocks/>
          </p:cNvSpPr>
          <p:nvPr/>
        </p:nvSpPr>
        <p:spPr bwMode="auto">
          <a:xfrm>
            <a:off x="5762409" y="2429674"/>
            <a:ext cx="1384476" cy="1709787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3" name="Freeform 15"/>
          <p:cNvSpPr>
            <a:spLocks/>
          </p:cNvSpPr>
          <p:nvPr/>
        </p:nvSpPr>
        <p:spPr bwMode="auto">
          <a:xfrm>
            <a:off x="3156244" y="3927493"/>
            <a:ext cx="1406602" cy="1329366"/>
          </a:xfrm>
          <a:custGeom>
            <a:avLst/>
            <a:gdLst>
              <a:gd name="T0" fmla="*/ 363 w 377"/>
              <a:gd name="T1" fmla="*/ 321 h 401"/>
              <a:gd name="T2" fmla="*/ 368 w 377"/>
              <a:gd name="T3" fmla="*/ 243 h 401"/>
              <a:gd name="T4" fmla="*/ 350 w 377"/>
              <a:gd name="T5" fmla="*/ 248 h 401"/>
              <a:gd name="T6" fmla="*/ 321 w 377"/>
              <a:gd name="T7" fmla="*/ 258 h 401"/>
              <a:gd name="T8" fmla="*/ 311 w 377"/>
              <a:gd name="T9" fmla="*/ 220 h 401"/>
              <a:gd name="T10" fmla="*/ 334 w 377"/>
              <a:gd name="T11" fmla="*/ 204 h 401"/>
              <a:gd name="T12" fmla="*/ 356 w 377"/>
              <a:gd name="T13" fmla="*/ 193 h 401"/>
              <a:gd name="T14" fmla="*/ 368 w 377"/>
              <a:gd name="T15" fmla="*/ 121 h 401"/>
              <a:gd name="T16" fmla="*/ 367 w 377"/>
              <a:gd name="T17" fmla="*/ 8 h 401"/>
              <a:gd name="T18" fmla="*/ 294 w 377"/>
              <a:gd name="T19" fmla="*/ 7 h 401"/>
              <a:gd name="T20" fmla="*/ 247 w 377"/>
              <a:gd name="T21" fmla="*/ 28 h 401"/>
              <a:gd name="T22" fmla="*/ 267 w 377"/>
              <a:gd name="T23" fmla="*/ 51 h 401"/>
              <a:gd name="T24" fmla="*/ 219 w 377"/>
              <a:gd name="T25" fmla="*/ 75 h 401"/>
              <a:gd name="T26" fmla="*/ 204 w 377"/>
              <a:gd name="T27" fmla="*/ 38 h 401"/>
              <a:gd name="T28" fmla="*/ 146 w 377"/>
              <a:gd name="T29" fmla="*/ 8 h 401"/>
              <a:gd name="T30" fmla="*/ 14 w 377"/>
              <a:gd name="T31" fmla="*/ 13 h 401"/>
              <a:gd name="T32" fmla="*/ 3 w 377"/>
              <a:gd name="T33" fmla="*/ 133 h 401"/>
              <a:gd name="T34" fmla="*/ 24 w 377"/>
              <a:gd name="T35" fmla="*/ 175 h 401"/>
              <a:gd name="T36" fmla="*/ 44 w 377"/>
              <a:gd name="T37" fmla="*/ 148 h 401"/>
              <a:gd name="T38" fmla="*/ 66 w 377"/>
              <a:gd name="T39" fmla="*/ 184 h 401"/>
              <a:gd name="T40" fmla="*/ 31 w 377"/>
              <a:gd name="T41" fmla="*/ 227 h 401"/>
              <a:gd name="T42" fmla="*/ 2 w 377"/>
              <a:gd name="T43" fmla="*/ 255 h 401"/>
              <a:gd name="T44" fmla="*/ 15 w 377"/>
              <a:gd name="T45" fmla="*/ 401 h 401"/>
              <a:gd name="T46" fmla="*/ 372 w 377"/>
              <a:gd name="T47" fmla="*/ 401 h 401"/>
              <a:gd name="T48" fmla="*/ 363 w 377"/>
              <a:gd name="T49" fmla="*/ 32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4" name="Freeform 16"/>
          <p:cNvSpPr>
            <a:spLocks/>
          </p:cNvSpPr>
          <p:nvPr/>
        </p:nvSpPr>
        <p:spPr bwMode="auto">
          <a:xfrm>
            <a:off x="1890301" y="3898013"/>
            <a:ext cx="1523556" cy="1358846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5" name="Freeform 17"/>
          <p:cNvSpPr>
            <a:spLocks/>
          </p:cNvSpPr>
          <p:nvPr/>
        </p:nvSpPr>
        <p:spPr bwMode="auto">
          <a:xfrm>
            <a:off x="1890301" y="2456346"/>
            <a:ext cx="1403442" cy="1670482"/>
          </a:xfrm>
          <a:custGeom>
            <a:avLst/>
            <a:gdLst>
              <a:gd name="T0" fmla="*/ 121 w 376"/>
              <a:gd name="T1" fmla="*/ 454 h 504"/>
              <a:gd name="T2" fmla="*/ 114 w 376"/>
              <a:gd name="T3" fmla="*/ 480 h 504"/>
              <a:gd name="T4" fmla="*/ 142 w 376"/>
              <a:gd name="T5" fmla="*/ 500 h 504"/>
              <a:gd name="T6" fmla="*/ 191 w 376"/>
              <a:gd name="T7" fmla="*/ 490 h 504"/>
              <a:gd name="T8" fmla="*/ 166 w 376"/>
              <a:gd name="T9" fmla="*/ 453 h 504"/>
              <a:gd name="T10" fmla="*/ 353 w 376"/>
              <a:gd name="T11" fmla="*/ 457 h 504"/>
              <a:gd name="T12" fmla="*/ 358 w 376"/>
              <a:gd name="T13" fmla="*/ 380 h 504"/>
              <a:gd name="T14" fmla="*/ 340 w 376"/>
              <a:gd name="T15" fmla="*/ 389 h 504"/>
              <a:gd name="T16" fmla="*/ 317 w 376"/>
              <a:gd name="T17" fmla="*/ 394 h 504"/>
              <a:gd name="T18" fmla="*/ 311 w 376"/>
              <a:gd name="T19" fmla="*/ 345 h 504"/>
              <a:gd name="T20" fmla="*/ 340 w 376"/>
              <a:gd name="T21" fmla="*/ 341 h 504"/>
              <a:gd name="T22" fmla="*/ 357 w 376"/>
              <a:gd name="T23" fmla="*/ 332 h 504"/>
              <a:gd name="T24" fmla="*/ 352 w 376"/>
              <a:gd name="T25" fmla="*/ 246 h 504"/>
              <a:gd name="T26" fmla="*/ 353 w 376"/>
              <a:gd name="T27" fmla="*/ 67 h 504"/>
              <a:gd name="T28" fmla="*/ 160 w 376"/>
              <a:gd name="T29" fmla="*/ 64 h 504"/>
              <a:gd name="T30" fmla="*/ 149 w 376"/>
              <a:gd name="T31" fmla="*/ 54 h 504"/>
              <a:gd name="T32" fmla="*/ 165 w 376"/>
              <a:gd name="T33" fmla="*/ 33 h 504"/>
              <a:gd name="T34" fmla="*/ 148 w 376"/>
              <a:gd name="T35" fmla="*/ 13 h 504"/>
              <a:gd name="T36" fmla="*/ 90 w 376"/>
              <a:gd name="T37" fmla="*/ 16 h 504"/>
              <a:gd name="T38" fmla="*/ 108 w 376"/>
              <a:gd name="T39" fmla="*/ 53 h 504"/>
              <a:gd name="T40" fmla="*/ 0 w 376"/>
              <a:gd name="T41" fmla="*/ 62 h 504"/>
              <a:gd name="T42" fmla="*/ 0 w 376"/>
              <a:gd name="T43" fmla="*/ 457 h 504"/>
              <a:gd name="T44" fmla="*/ 121 w 376"/>
              <a:gd name="T45" fmla="*/ 454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pic>
        <p:nvPicPr>
          <p:cNvPr id="17" name="Picture 2" descr="D:\Natalia\ЖОНКИНА ПИСАНИНА\для тренажеров\1194985624696670932tasto_10_architetto_fran_01.svg_.med_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D:\Natalia\ЖОНКИНА ПИСАНИНА\для тренажеров\jean_victor_balin_unknown_red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42636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6172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 l="20000" t="20000" r="20000" b="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0414" y="266836"/>
            <a:ext cx="8584864" cy="6323608"/>
          </a:xfrm>
          <a:prstGeom prst="rect">
            <a:avLst/>
          </a:prstGeom>
          <a:solidFill>
            <a:srgbClr val="75E8F7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4" name="Freeform 16"/>
          <p:cNvSpPr>
            <a:spLocks/>
          </p:cNvSpPr>
          <p:nvPr/>
        </p:nvSpPr>
        <p:spPr bwMode="auto">
          <a:xfrm>
            <a:off x="1890301" y="3898013"/>
            <a:ext cx="1523556" cy="1358846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pic>
        <p:nvPicPr>
          <p:cNvPr id="17" name="Picture 2" descr="D:\Natalia\ЖОНКИНА ПИСАНИНА\для тренажеров\1194985624696670932tasto_10_architetto_fran_01.svg_.med_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D:\Natalia\ЖОНКИНА ПИСАНИНА\для тренажеров\jean_victor_balin_unknown_red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42636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421709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 l="20000" t="20000" r="20000" b="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0414" y="266836"/>
            <a:ext cx="8584864" cy="6323608"/>
          </a:xfrm>
          <a:prstGeom prst="rect">
            <a:avLst/>
          </a:prstGeom>
          <a:solidFill>
            <a:srgbClr val="75E8F7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" name="Freeform 6"/>
          <p:cNvSpPr>
            <a:spLocks/>
          </p:cNvSpPr>
          <p:nvPr/>
        </p:nvSpPr>
        <p:spPr bwMode="auto">
          <a:xfrm>
            <a:off x="1890301" y="1368427"/>
            <a:ext cx="1578872" cy="1309714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0" name="Freeform 12"/>
          <p:cNvSpPr>
            <a:spLocks/>
          </p:cNvSpPr>
          <p:nvPr/>
        </p:nvSpPr>
        <p:spPr bwMode="auto">
          <a:xfrm>
            <a:off x="5803501" y="3898013"/>
            <a:ext cx="1343384" cy="1358846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4" name="Freeform 16"/>
          <p:cNvSpPr>
            <a:spLocks/>
          </p:cNvSpPr>
          <p:nvPr/>
        </p:nvSpPr>
        <p:spPr bwMode="auto">
          <a:xfrm>
            <a:off x="1890301" y="3898013"/>
            <a:ext cx="1523556" cy="1358846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pic>
        <p:nvPicPr>
          <p:cNvPr id="17" name="Picture 2" descr="D:\Natalia\ЖОНКИНА ПИСАНИНА\для тренажеров\1194985624696670932tasto_10_architetto_fran_01.svg_.med_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D:\Natalia\ЖОНКИНА ПИСАНИНА\для тренажеров\jean_victor_balin_unknown_red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42636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817776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 l="20000" t="20000" r="20000" b="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0414" y="266836"/>
            <a:ext cx="8584864" cy="6323608"/>
          </a:xfrm>
          <a:prstGeom prst="rect">
            <a:avLst/>
          </a:prstGeom>
          <a:solidFill>
            <a:srgbClr val="75E8F7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" name="Freeform 6"/>
          <p:cNvSpPr>
            <a:spLocks/>
          </p:cNvSpPr>
          <p:nvPr/>
        </p:nvSpPr>
        <p:spPr bwMode="auto">
          <a:xfrm>
            <a:off x="1890301" y="1368427"/>
            <a:ext cx="1578872" cy="1309714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7" name="Freeform 9"/>
          <p:cNvSpPr>
            <a:spLocks/>
          </p:cNvSpPr>
          <p:nvPr/>
        </p:nvSpPr>
        <p:spPr bwMode="auto">
          <a:xfrm>
            <a:off x="5604364" y="1368427"/>
            <a:ext cx="1542521" cy="1312522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0" name="Freeform 12"/>
          <p:cNvSpPr>
            <a:spLocks/>
          </p:cNvSpPr>
          <p:nvPr/>
        </p:nvSpPr>
        <p:spPr bwMode="auto">
          <a:xfrm>
            <a:off x="5803501" y="3898013"/>
            <a:ext cx="1343384" cy="1358846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3" name="Freeform 15"/>
          <p:cNvSpPr>
            <a:spLocks/>
          </p:cNvSpPr>
          <p:nvPr/>
        </p:nvSpPr>
        <p:spPr bwMode="auto">
          <a:xfrm>
            <a:off x="3156244" y="3927493"/>
            <a:ext cx="1406602" cy="1329366"/>
          </a:xfrm>
          <a:custGeom>
            <a:avLst/>
            <a:gdLst>
              <a:gd name="T0" fmla="*/ 363 w 377"/>
              <a:gd name="T1" fmla="*/ 321 h 401"/>
              <a:gd name="T2" fmla="*/ 368 w 377"/>
              <a:gd name="T3" fmla="*/ 243 h 401"/>
              <a:gd name="T4" fmla="*/ 350 w 377"/>
              <a:gd name="T5" fmla="*/ 248 h 401"/>
              <a:gd name="T6" fmla="*/ 321 w 377"/>
              <a:gd name="T7" fmla="*/ 258 h 401"/>
              <a:gd name="T8" fmla="*/ 311 w 377"/>
              <a:gd name="T9" fmla="*/ 220 h 401"/>
              <a:gd name="T10" fmla="*/ 334 w 377"/>
              <a:gd name="T11" fmla="*/ 204 h 401"/>
              <a:gd name="T12" fmla="*/ 356 w 377"/>
              <a:gd name="T13" fmla="*/ 193 h 401"/>
              <a:gd name="T14" fmla="*/ 368 w 377"/>
              <a:gd name="T15" fmla="*/ 121 h 401"/>
              <a:gd name="T16" fmla="*/ 367 w 377"/>
              <a:gd name="T17" fmla="*/ 8 h 401"/>
              <a:gd name="T18" fmla="*/ 294 w 377"/>
              <a:gd name="T19" fmla="*/ 7 h 401"/>
              <a:gd name="T20" fmla="*/ 247 w 377"/>
              <a:gd name="T21" fmla="*/ 28 h 401"/>
              <a:gd name="T22" fmla="*/ 267 w 377"/>
              <a:gd name="T23" fmla="*/ 51 h 401"/>
              <a:gd name="T24" fmla="*/ 219 w 377"/>
              <a:gd name="T25" fmla="*/ 75 h 401"/>
              <a:gd name="T26" fmla="*/ 204 w 377"/>
              <a:gd name="T27" fmla="*/ 38 h 401"/>
              <a:gd name="T28" fmla="*/ 146 w 377"/>
              <a:gd name="T29" fmla="*/ 8 h 401"/>
              <a:gd name="T30" fmla="*/ 14 w 377"/>
              <a:gd name="T31" fmla="*/ 13 h 401"/>
              <a:gd name="T32" fmla="*/ 3 w 377"/>
              <a:gd name="T33" fmla="*/ 133 h 401"/>
              <a:gd name="T34" fmla="*/ 24 w 377"/>
              <a:gd name="T35" fmla="*/ 175 h 401"/>
              <a:gd name="T36" fmla="*/ 44 w 377"/>
              <a:gd name="T37" fmla="*/ 148 h 401"/>
              <a:gd name="T38" fmla="*/ 66 w 377"/>
              <a:gd name="T39" fmla="*/ 184 h 401"/>
              <a:gd name="T40" fmla="*/ 31 w 377"/>
              <a:gd name="T41" fmla="*/ 227 h 401"/>
              <a:gd name="T42" fmla="*/ 2 w 377"/>
              <a:gd name="T43" fmla="*/ 255 h 401"/>
              <a:gd name="T44" fmla="*/ 15 w 377"/>
              <a:gd name="T45" fmla="*/ 401 h 401"/>
              <a:gd name="T46" fmla="*/ 372 w 377"/>
              <a:gd name="T47" fmla="*/ 401 h 401"/>
              <a:gd name="T48" fmla="*/ 363 w 377"/>
              <a:gd name="T49" fmla="*/ 32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4" name="Freeform 16"/>
          <p:cNvSpPr>
            <a:spLocks/>
          </p:cNvSpPr>
          <p:nvPr/>
        </p:nvSpPr>
        <p:spPr bwMode="auto">
          <a:xfrm>
            <a:off x="1890301" y="3898013"/>
            <a:ext cx="1523556" cy="1358846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pic>
        <p:nvPicPr>
          <p:cNvPr id="17" name="Picture 2" descr="D:\Natalia\ЖОНКИНА ПИСАНИНА\для тренажеров\1194985624696670932tasto_10_architetto_fran_01.svg_.med_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D:\Natalia\ЖОНКИНА ПИСАНИНА\для тренажеров\jean_victor_balin_unknown_red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42636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742505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 l="20000" t="20000" r="20000" b="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0414" y="266836"/>
            <a:ext cx="8584864" cy="6323608"/>
          </a:xfrm>
          <a:prstGeom prst="rect">
            <a:avLst/>
          </a:prstGeom>
          <a:solidFill>
            <a:srgbClr val="75E8F7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" name="Freeform 6"/>
          <p:cNvSpPr>
            <a:spLocks/>
          </p:cNvSpPr>
          <p:nvPr/>
        </p:nvSpPr>
        <p:spPr bwMode="auto">
          <a:xfrm>
            <a:off x="1890301" y="1368427"/>
            <a:ext cx="1578872" cy="1309714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7" name="Freeform 9"/>
          <p:cNvSpPr>
            <a:spLocks/>
          </p:cNvSpPr>
          <p:nvPr/>
        </p:nvSpPr>
        <p:spPr bwMode="auto">
          <a:xfrm>
            <a:off x="5604364" y="1368427"/>
            <a:ext cx="1542521" cy="1312522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0" name="Freeform 12"/>
          <p:cNvSpPr>
            <a:spLocks/>
          </p:cNvSpPr>
          <p:nvPr/>
        </p:nvSpPr>
        <p:spPr bwMode="auto">
          <a:xfrm>
            <a:off x="5803501" y="3898013"/>
            <a:ext cx="1343384" cy="1358846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3" name="Freeform 15"/>
          <p:cNvSpPr>
            <a:spLocks/>
          </p:cNvSpPr>
          <p:nvPr/>
        </p:nvSpPr>
        <p:spPr bwMode="auto">
          <a:xfrm>
            <a:off x="3156244" y="3927493"/>
            <a:ext cx="1406602" cy="1329366"/>
          </a:xfrm>
          <a:custGeom>
            <a:avLst/>
            <a:gdLst>
              <a:gd name="T0" fmla="*/ 363 w 377"/>
              <a:gd name="T1" fmla="*/ 321 h 401"/>
              <a:gd name="T2" fmla="*/ 368 w 377"/>
              <a:gd name="T3" fmla="*/ 243 h 401"/>
              <a:gd name="T4" fmla="*/ 350 w 377"/>
              <a:gd name="T5" fmla="*/ 248 h 401"/>
              <a:gd name="T6" fmla="*/ 321 w 377"/>
              <a:gd name="T7" fmla="*/ 258 h 401"/>
              <a:gd name="T8" fmla="*/ 311 w 377"/>
              <a:gd name="T9" fmla="*/ 220 h 401"/>
              <a:gd name="T10" fmla="*/ 334 w 377"/>
              <a:gd name="T11" fmla="*/ 204 h 401"/>
              <a:gd name="T12" fmla="*/ 356 w 377"/>
              <a:gd name="T13" fmla="*/ 193 h 401"/>
              <a:gd name="T14" fmla="*/ 368 w 377"/>
              <a:gd name="T15" fmla="*/ 121 h 401"/>
              <a:gd name="T16" fmla="*/ 367 w 377"/>
              <a:gd name="T17" fmla="*/ 8 h 401"/>
              <a:gd name="T18" fmla="*/ 294 w 377"/>
              <a:gd name="T19" fmla="*/ 7 h 401"/>
              <a:gd name="T20" fmla="*/ 247 w 377"/>
              <a:gd name="T21" fmla="*/ 28 h 401"/>
              <a:gd name="T22" fmla="*/ 267 w 377"/>
              <a:gd name="T23" fmla="*/ 51 h 401"/>
              <a:gd name="T24" fmla="*/ 219 w 377"/>
              <a:gd name="T25" fmla="*/ 75 h 401"/>
              <a:gd name="T26" fmla="*/ 204 w 377"/>
              <a:gd name="T27" fmla="*/ 38 h 401"/>
              <a:gd name="T28" fmla="*/ 146 w 377"/>
              <a:gd name="T29" fmla="*/ 8 h 401"/>
              <a:gd name="T30" fmla="*/ 14 w 377"/>
              <a:gd name="T31" fmla="*/ 13 h 401"/>
              <a:gd name="T32" fmla="*/ 3 w 377"/>
              <a:gd name="T33" fmla="*/ 133 h 401"/>
              <a:gd name="T34" fmla="*/ 24 w 377"/>
              <a:gd name="T35" fmla="*/ 175 h 401"/>
              <a:gd name="T36" fmla="*/ 44 w 377"/>
              <a:gd name="T37" fmla="*/ 148 h 401"/>
              <a:gd name="T38" fmla="*/ 66 w 377"/>
              <a:gd name="T39" fmla="*/ 184 h 401"/>
              <a:gd name="T40" fmla="*/ 31 w 377"/>
              <a:gd name="T41" fmla="*/ 227 h 401"/>
              <a:gd name="T42" fmla="*/ 2 w 377"/>
              <a:gd name="T43" fmla="*/ 255 h 401"/>
              <a:gd name="T44" fmla="*/ 15 w 377"/>
              <a:gd name="T45" fmla="*/ 401 h 401"/>
              <a:gd name="T46" fmla="*/ 372 w 377"/>
              <a:gd name="T47" fmla="*/ 401 h 401"/>
              <a:gd name="T48" fmla="*/ 363 w 377"/>
              <a:gd name="T49" fmla="*/ 32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4" name="Freeform 16"/>
          <p:cNvSpPr>
            <a:spLocks/>
          </p:cNvSpPr>
          <p:nvPr/>
        </p:nvSpPr>
        <p:spPr bwMode="auto">
          <a:xfrm>
            <a:off x="1890301" y="3898013"/>
            <a:ext cx="1523556" cy="1358846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5" name="Freeform 17"/>
          <p:cNvSpPr>
            <a:spLocks/>
          </p:cNvSpPr>
          <p:nvPr/>
        </p:nvSpPr>
        <p:spPr bwMode="auto">
          <a:xfrm>
            <a:off x="1890301" y="2456346"/>
            <a:ext cx="1403442" cy="1670482"/>
          </a:xfrm>
          <a:custGeom>
            <a:avLst/>
            <a:gdLst>
              <a:gd name="T0" fmla="*/ 121 w 376"/>
              <a:gd name="T1" fmla="*/ 454 h 504"/>
              <a:gd name="T2" fmla="*/ 114 w 376"/>
              <a:gd name="T3" fmla="*/ 480 h 504"/>
              <a:gd name="T4" fmla="*/ 142 w 376"/>
              <a:gd name="T5" fmla="*/ 500 h 504"/>
              <a:gd name="T6" fmla="*/ 191 w 376"/>
              <a:gd name="T7" fmla="*/ 490 h 504"/>
              <a:gd name="T8" fmla="*/ 166 w 376"/>
              <a:gd name="T9" fmla="*/ 453 h 504"/>
              <a:gd name="T10" fmla="*/ 353 w 376"/>
              <a:gd name="T11" fmla="*/ 457 h 504"/>
              <a:gd name="T12" fmla="*/ 358 w 376"/>
              <a:gd name="T13" fmla="*/ 380 h 504"/>
              <a:gd name="T14" fmla="*/ 340 w 376"/>
              <a:gd name="T15" fmla="*/ 389 h 504"/>
              <a:gd name="T16" fmla="*/ 317 w 376"/>
              <a:gd name="T17" fmla="*/ 394 h 504"/>
              <a:gd name="T18" fmla="*/ 311 w 376"/>
              <a:gd name="T19" fmla="*/ 345 h 504"/>
              <a:gd name="T20" fmla="*/ 340 w 376"/>
              <a:gd name="T21" fmla="*/ 341 h 504"/>
              <a:gd name="T22" fmla="*/ 357 w 376"/>
              <a:gd name="T23" fmla="*/ 332 h 504"/>
              <a:gd name="T24" fmla="*/ 352 w 376"/>
              <a:gd name="T25" fmla="*/ 246 h 504"/>
              <a:gd name="T26" fmla="*/ 353 w 376"/>
              <a:gd name="T27" fmla="*/ 67 h 504"/>
              <a:gd name="T28" fmla="*/ 160 w 376"/>
              <a:gd name="T29" fmla="*/ 64 h 504"/>
              <a:gd name="T30" fmla="*/ 149 w 376"/>
              <a:gd name="T31" fmla="*/ 54 h 504"/>
              <a:gd name="T32" fmla="*/ 165 w 376"/>
              <a:gd name="T33" fmla="*/ 33 h 504"/>
              <a:gd name="T34" fmla="*/ 148 w 376"/>
              <a:gd name="T35" fmla="*/ 13 h 504"/>
              <a:gd name="T36" fmla="*/ 90 w 376"/>
              <a:gd name="T37" fmla="*/ 16 h 504"/>
              <a:gd name="T38" fmla="*/ 108 w 376"/>
              <a:gd name="T39" fmla="*/ 53 h 504"/>
              <a:gd name="T40" fmla="*/ 0 w 376"/>
              <a:gd name="T41" fmla="*/ 62 h 504"/>
              <a:gd name="T42" fmla="*/ 0 w 376"/>
              <a:gd name="T43" fmla="*/ 457 h 504"/>
              <a:gd name="T44" fmla="*/ 121 w 376"/>
              <a:gd name="T45" fmla="*/ 454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pic>
        <p:nvPicPr>
          <p:cNvPr id="17" name="Picture 2" descr="D:\Natalia\ЖОНКИНА ПИСАНИНА\для тренажеров\1194985624696670932tasto_10_architetto_fran_01.svg_.med_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D:\Natalia\ЖОНКИНА ПИСАНИНА\для тренажеров\jean_victor_balin_unknown_red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42636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7360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 l="20000" t="20000" r="20000" b="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0414" y="266836"/>
            <a:ext cx="8584864" cy="6323608"/>
          </a:xfrm>
          <a:prstGeom prst="rect">
            <a:avLst/>
          </a:prstGeom>
          <a:solidFill>
            <a:srgbClr val="75E8F7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" name="Freeform 6"/>
          <p:cNvSpPr>
            <a:spLocks/>
          </p:cNvSpPr>
          <p:nvPr/>
        </p:nvSpPr>
        <p:spPr bwMode="auto">
          <a:xfrm>
            <a:off x="1890301" y="1368427"/>
            <a:ext cx="1578872" cy="1309714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6" name="Freeform 8"/>
          <p:cNvSpPr>
            <a:spLocks/>
          </p:cNvSpPr>
          <p:nvPr/>
        </p:nvSpPr>
        <p:spPr bwMode="auto">
          <a:xfrm>
            <a:off x="3167306" y="1368427"/>
            <a:ext cx="1406602" cy="1495011"/>
          </a:xfrm>
          <a:custGeom>
            <a:avLst/>
            <a:gdLst>
              <a:gd name="T0" fmla="*/ 13 w 377"/>
              <a:gd name="T1" fmla="*/ 154 h 451"/>
              <a:gd name="T2" fmla="*/ 14 w 377"/>
              <a:gd name="T3" fmla="*/ 225 h 451"/>
              <a:gd name="T4" fmla="*/ 45 w 377"/>
              <a:gd name="T5" fmla="*/ 235 h 451"/>
              <a:gd name="T6" fmla="*/ 74 w 377"/>
              <a:gd name="T7" fmla="*/ 230 h 451"/>
              <a:gd name="T8" fmla="*/ 67 w 377"/>
              <a:gd name="T9" fmla="*/ 272 h 451"/>
              <a:gd name="T10" fmla="*/ 40 w 377"/>
              <a:gd name="T11" fmla="*/ 294 h 451"/>
              <a:gd name="T12" fmla="*/ 10 w 377"/>
              <a:gd name="T13" fmla="*/ 286 h 451"/>
              <a:gd name="T14" fmla="*/ 11 w 377"/>
              <a:gd name="T15" fmla="*/ 395 h 451"/>
              <a:gd name="T16" fmla="*/ 114 w 377"/>
              <a:gd name="T17" fmla="*/ 397 h 451"/>
              <a:gd name="T18" fmla="*/ 137 w 377"/>
              <a:gd name="T19" fmla="*/ 410 h 451"/>
              <a:gd name="T20" fmla="*/ 129 w 377"/>
              <a:gd name="T21" fmla="*/ 436 h 451"/>
              <a:gd name="T22" fmla="*/ 178 w 377"/>
              <a:gd name="T23" fmla="*/ 443 h 451"/>
              <a:gd name="T24" fmla="*/ 180 w 377"/>
              <a:gd name="T25" fmla="*/ 406 h 451"/>
              <a:gd name="T26" fmla="*/ 224 w 377"/>
              <a:gd name="T27" fmla="*/ 387 h 451"/>
              <a:gd name="T28" fmla="*/ 363 w 377"/>
              <a:gd name="T29" fmla="*/ 393 h 451"/>
              <a:gd name="T30" fmla="*/ 368 w 377"/>
              <a:gd name="T31" fmla="*/ 207 h 451"/>
              <a:gd name="T32" fmla="*/ 350 w 377"/>
              <a:gd name="T33" fmla="*/ 185 h 451"/>
              <a:gd name="T34" fmla="*/ 318 w 377"/>
              <a:gd name="T35" fmla="*/ 175 h 451"/>
              <a:gd name="T36" fmla="*/ 345 w 377"/>
              <a:gd name="T37" fmla="*/ 127 h 451"/>
              <a:gd name="T38" fmla="*/ 367 w 377"/>
              <a:gd name="T39" fmla="*/ 87 h 451"/>
              <a:gd name="T40" fmla="*/ 354 w 377"/>
              <a:gd name="T41" fmla="*/ 0 h 451"/>
              <a:gd name="T42" fmla="*/ 9 w 377"/>
              <a:gd name="T43" fmla="*/ 0 h 451"/>
              <a:gd name="T44" fmla="*/ 13 w 377"/>
              <a:gd name="T45" fmla="*/ 154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77" h="451">
                <a:moveTo>
                  <a:pt x="13" y="154"/>
                </a:moveTo>
                <a:cubicBezTo>
                  <a:pt x="8" y="187"/>
                  <a:pt x="8" y="213"/>
                  <a:pt x="14" y="225"/>
                </a:cubicBezTo>
                <a:cubicBezTo>
                  <a:pt x="23" y="242"/>
                  <a:pt x="36" y="243"/>
                  <a:pt x="45" y="235"/>
                </a:cubicBezTo>
                <a:cubicBezTo>
                  <a:pt x="59" y="222"/>
                  <a:pt x="68" y="222"/>
                  <a:pt x="74" y="230"/>
                </a:cubicBezTo>
                <a:cubicBezTo>
                  <a:pt x="81" y="238"/>
                  <a:pt x="76" y="257"/>
                  <a:pt x="67" y="272"/>
                </a:cubicBezTo>
                <a:cubicBezTo>
                  <a:pt x="58" y="287"/>
                  <a:pt x="48" y="303"/>
                  <a:pt x="40" y="294"/>
                </a:cubicBezTo>
                <a:cubicBezTo>
                  <a:pt x="31" y="285"/>
                  <a:pt x="20" y="273"/>
                  <a:pt x="10" y="286"/>
                </a:cubicBezTo>
                <a:cubicBezTo>
                  <a:pt x="0" y="300"/>
                  <a:pt x="7" y="384"/>
                  <a:pt x="11" y="395"/>
                </a:cubicBezTo>
                <a:cubicBezTo>
                  <a:pt x="65" y="403"/>
                  <a:pt x="102" y="397"/>
                  <a:pt x="114" y="397"/>
                </a:cubicBezTo>
                <a:cubicBezTo>
                  <a:pt x="127" y="397"/>
                  <a:pt x="137" y="404"/>
                  <a:pt x="137" y="410"/>
                </a:cubicBezTo>
                <a:cubicBezTo>
                  <a:pt x="137" y="416"/>
                  <a:pt x="122" y="422"/>
                  <a:pt x="129" y="436"/>
                </a:cubicBezTo>
                <a:cubicBezTo>
                  <a:pt x="137" y="449"/>
                  <a:pt x="162" y="451"/>
                  <a:pt x="178" y="443"/>
                </a:cubicBezTo>
                <a:cubicBezTo>
                  <a:pt x="194" y="435"/>
                  <a:pt x="180" y="414"/>
                  <a:pt x="180" y="406"/>
                </a:cubicBezTo>
                <a:cubicBezTo>
                  <a:pt x="180" y="399"/>
                  <a:pt x="196" y="382"/>
                  <a:pt x="224" y="387"/>
                </a:cubicBezTo>
                <a:cubicBezTo>
                  <a:pt x="252" y="393"/>
                  <a:pt x="303" y="399"/>
                  <a:pt x="363" y="393"/>
                </a:cubicBezTo>
                <a:cubicBezTo>
                  <a:pt x="355" y="341"/>
                  <a:pt x="343" y="287"/>
                  <a:pt x="368" y="207"/>
                </a:cubicBezTo>
                <a:cubicBezTo>
                  <a:pt x="377" y="177"/>
                  <a:pt x="371" y="159"/>
                  <a:pt x="350" y="185"/>
                </a:cubicBezTo>
                <a:cubicBezTo>
                  <a:pt x="342" y="195"/>
                  <a:pt x="325" y="194"/>
                  <a:pt x="318" y="175"/>
                </a:cubicBezTo>
                <a:cubicBezTo>
                  <a:pt x="311" y="153"/>
                  <a:pt x="326" y="133"/>
                  <a:pt x="345" y="127"/>
                </a:cubicBezTo>
                <a:cubicBezTo>
                  <a:pt x="359" y="122"/>
                  <a:pt x="364" y="100"/>
                  <a:pt x="367" y="87"/>
                </a:cubicBezTo>
                <a:cubicBezTo>
                  <a:pt x="373" y="63"/>
                  <a:pt x="365" y="29"/>
                  <a:pt x="354" y="0"/>
                </a:cubicBezTo>
                <a:cubicBezTo>
                  <a:pt x="9" y="0"/>
                  <a:pt x="9" y="0"/>
                  <a:pt x="9" y="0"/>
                </a:cubicBezTo>
                <a:cubicBezTo>
                  <a:pt x="20" y="36"/>
                  <a:pt x="18" y="123"/>
                  <a:pt x="13" y="154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7" name="Freeform 9"/>
          <p:cNvSpPr>
            <a:spLocks/>
          </p:cNvSpPr>
          <p:nvPr/>
        </p:nvSpPr>
        <p:spPr bwMode="auto">
          <a:xfrm>
            <a:off x="5604364" y="1368427"/>
            <a:ext cx="1542521" cy="1312522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0" name="Freeform 12"/>
          <p:cNvSpPr>
            <a:spLocks/>
          </p:cNvSpPr>
          <p:nvPr/>
        </p:nvSpPr>
        <p:spPr bwMode="auto">
          <a:xfrm>
            <a:off x="5803501" y="3898013"/>
            <a:ext cx="1343384" cy="1358846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3" name="Freeform 15"/>
          <p:cNvSpPr>
            <a:spLocks/>
          </p:cNvSpPr>
          <p:nvPr/>
        </p:nvSpPr>
        <p:spPr bwMode="auto">
          <a:xfrm>
            <a:off x="3156244" y="3927493"/>
            <a:ext cx="1406602" cy="1329366"/>
          </a:xfrm>
          <a:custGeom>
            <a:avLst/>
            <a:gdLst>
              <a:gd name="T0" fmla="*/ 363 w 377"/>
              <a:gd name="T1" fmla="*/ 321 h 401"/>
              <a:gd name="T2" fmla="*/ 368 w 377"/>
              <a:gd name="T3" fmla="*/ 243 h 401"/>
              <a:gd name="T4" fmla="*/ 350 w 377"/>
              <a:gd name="T5" fmla="*/ 248 h 401"/>
              <a:gd name="T6" fmla="*/ 321 w 377"/>
              <a:gd name="T7" fmla="*/ 258 h 401"/>
              <a:gd name="T8" fmla="*/ 311 w 377"/>
              <a:gd name="T9" fmla="*/ 220 h 401"/>
              <a:gd name="T10" fmla="*/ 334 w 377"/>
              <a:gd name="T11" fmla="*/ 204 h 401"/>
              <a:gd name="T12" fmla="*/ 356 w 377"/>
              <a:gd name="T13" fmla="*/ 193 h 401"/>
              <a:gd name="T14" fmla="*/ 368 w 377"/>
              <a:gd name="T15" fmla="*/ 121 h 401"/>
              <a:gd name="T16" fmla="*/ 367 w 377"/>
              <a:gd name="T17" fmla="*/ 8 h 401"/>
              <a:gd name="T18" fmla="*/ 294 w 377"/>
              <a:gd name="T19" fmla="*/ 7 h 401"/>
              <a:gd name="T20" fmla="*/ 247 w 377"/>
              <a:gd name="T21" fmla="*/ 28 h 401"/>
              <a:gd name="T22" fmla="*/ 267 w 377"/>
              <a:gd name="T23" fmla="*/ 51 h 401"/>
              <a:gd name="T24" fmla="*/ 219 w 377"/>
              <a:gd name="T25" fmla="*/ 75 h 401"/>
              <a:gd name="T26" fmla="*/ 204 w 377"/>
              <a:gd name="T27" fmla="*/ 38 h 401"/>
              <a:gd name="T28" fmla="*/ 146 w 377"/>
              <a:gd name="T29" fmla="*/ 8 h 401"/>
              <a:gd name="T30" fmla="*/ 14 w 377"/>
              <a:gd name="T31" fmla="*/ 13 h 401"/>
              <a:gd name="T32" fmla="*/ 3 w 377"/>
              <a:gd name="T33" fmla="*/ 133 h 401"/>
              <a:gd name="T34" fmla="*/ 24 w 377"/>
              <a:gd name="T35" fmla="*/ 175 h 401"/>
              <a:gd name="T36" fmla="*/ 44 w 377"/>
              <a:gd name="T37" fmla="*/ 148 h 401"/>
              <a:gd name="T38" fmla="*/ 66 w 377"/>
              <a:gd name="T39" fmla="*/ 184 h 401"/>
              <a:gd name="T40" fmla="*/ 31 w 377"/>
              <a:gd name="T41" fmla="*/ 227 h 401"/>
              <a:gd name="T42" fmla="*/ 2 w 377"/>
              <a:gd name="T43" fmla="*/ 255 h 401"/>
              <a:gd name="T44" fmla="*/ 15 w 377"/>
              <a:gd name="T45" fmla="*/ 401 h 401"/>
              <a:gd name="T46" fmla="*/ 372 w 377"/>
              <a:gd name="T47" fmla="*/ 401 h 401"/>
              <a:gd name="T48" fmla="*/ 363 w 377"/>
              <a:gd name="T49" fmla="*/ 32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4" name="Freeform 16"/>
          <p:cNvSpPr>
            <a:spLocks/>
          </p:cNvSpPr>
          <p:nvPr/>
        </p:nvSpPr>
        <p:spPr bwMode="auto">
          <a:xfrm>
            <a:off x="1890301" y="3898013"/>
            <a:ext cx="1523556" cy="1358846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5" name="Freeform 17"/>
          <p:cNvSpPr>
            <a:spLocks/>
          </p:cNvSpPr>
          <p:nvPr/>
        </p:nvSpPr>
        <p:spPr bwMode="auto">
          <a:xfrm>
            <a:off x="1890301" y="2456346"/>
            <a:ext cx="1403442" cy="1670482"/>
          </a:xfrm>
          <a:custGeom>
            <a:avLst/>
            <a:gdLst>
              <a:gd name="T0" fmla="*/ 121 w 376"/>
              <a:gd name="T1" fmla="*/ 454 h 504"/>
              <a:gd name="T2" fmla="*/ 114 w 376"/>
              <a:gd name="T3" fmla="*/ 480 h 504"/>
              <a:gd name="T4" fmla="*/ 142 w 376"/>
              <a:gd name="T5" fmla="*/ 500 h 504"/>
              <a:gd name="T6" fmla="*/ 191 w 376"/>
              <a:gd name="T7" fmla="*/ 490 h 504"/>
              <a:gd name="T8" fmla="*/ 166 w 376"/>
              <a:gd name="T9" fmla="*/ 453 h 504"/>
              <a:gd name="T10" fmla="*/ 353 w 376"/>
              <a:gd name="T11" fmla="*/ 457 h 504"/>
              <a:gd name="T12" fmla="*/ 358 w 376"/>
              <a:gd name="T13" fmla="*/ 380 h 504"/>
              <a:gd name="T14" fmla="*/ 340 w 376"/>
              <a:gd name="T15" fmla="*/ 389 h 504"/>
              <a:gd name="T16" fmla="*/ 317 w 376"/>
              <a:gd name="T17" fmla="*/ 394 h 504"/>
              <a:gd name="T18" fmla="*/ 311 w 376"/>
              <a:gd name="T19" fmla="*/ 345 h 504"/>
              <a:gd name="T20" fmla="*/ 340 w 376"/>
              <a:gd name="T21" fmla="*/ 341 h 504"/>
              <a:gd name="T22" fmla="*/ 357 w 376"/>
              <a:gd name="T23" fmla="*/ 332 h 504"/>
              <a:gd name="T24" fmla="*/ 352 w 376"/>
              <a:gd name="T25" fmla="*/ 246 h 504"/>
              <a:gd name="T26" fmla="*/ 353 w 376"/>
              <a:gd name="T27" fmla="*/ 67 h 504"/>
              <a:gd name="T28" fmla="*/ 160 w 376"/>
              <a:gd name="T29" fmla="*/ 64 h 504"/>
              <a:gd name="T30" fmla="*/ 149 w 376"/>
              <a:gd name="T31" fmla="*/ 54 h 504"/>
              <a:gd name="T32" fmla="*/ 165 w 376"/>
              <a:gd name="T33" fmla="*/ 33 h 504"/>
              <a:gd name="T34" fmla="*/ 148 w 376"/>
              <a:gd name="T35" fmla="*/ 13 h 504"/>
              <a:gd name="T36" fmla="*/ 90 w 376"/>
              <a:gd name="T37" fmla="*/ 16 h 504"/>
              <a:gd name="T38" fmla="*/ 108 w 376"/>
              <a:gd name="T39" fmla="*/ 53 h 504"/>
              <a:gd name="T40" fmla="*/ 0 w 376"/>
              <a:gd name="T41" fmla="*/ 62 h 504"/>
              <a:gd name="T42" fmla="*/ 0 w 376"/>
              <a:gd name="T43" fmla="*/ 457 h 504"/>
              <a:gd name="T44" fmla="*/ 121 w 376"/>
              <a:gd name="T45" fmla="*/ 454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pic>
        <p:nvPicPr>
          <p:cNvPr id="17" name="Picture 2" descr="D:\Natalia\ЖОНКИНА ПИСАНИНА\для тренажеров\1194985624696670932tasto_10_architetto_fran_01.svg_.med_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D:\Natalia\ЖОНКИНА ПИСАНИНА\для тренажеров\jean_victor_balin_unknown_red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42636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999667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 l="20000" t="20000" r="20000" b="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0414" y="266836"/>
            <a:ext cx="8584864" cy="6323608"/>
          </a:xfrm>
          <a:prstGeom prst="rect">
            <a:avLst/>
          </a:prstGeom>
          <a:solidFill>
            <a:srgbClr val="75E8F7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" name="Freeform 6"/>
          <p:cNvSpPr>
            <a:spLocks/>
          </p:cNvSpPr>
          <p:nvPr/>
        </p:nvSpPr>
        <p:spPr bwMode="auto">
          <a:xfrm>
            <a:off x="1890301" y="1368427"/>
            <a:ext cx="1578872" cy="1309714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6" name="Freeform 8"/>
          <p:cNvSpPr>
            <a:spLocks/>
          </p:cNvSpPr>
          <p:nvPr/>
        </p:nvSpPr>
        <p:spPr bwMode="auto">
          <a:xfrm>
            <a:off x="3167306" y="1368427"/>
            <a:ext cx="1406602" cy="1495011"/>
          </a:xfrm>
          <a:custGeom>
            <a:avLst/>
            <a:gdLst>
              <a:gd name="T0" fmla="*/ 13 w 377"/>
              <a:gd name="T1" fmla="*/ 154 h 451"/>
              <a:gd name="T2" fmla="*/ 14 w 377"/>
              <a:gd name="T3" fmla="*/ 225 h 451"/>
              <a:gd name="T4" fmla="*/ 45 w 377"/>
              <a:gd name="T5" fmla="*/ 235 h 451"/>
              <a:gd name="T6" fmla="*/ 74 w 377"/>
              <a:gd name="T7" fmla="*/ 230 h 451"/>
              <a:gd name="T8" fmla="*/ 67 w 377"/>
              <a:gd name="T9" fmla="*/ 272 h 451"/>
              <a:gd name="T10" fmla="*/ 40 w 377"/>
              <a:gd name="T11" fmla="*/ 294 h 451"/>
              <a:gd name="T12" fmla="*/ 10 w 377"/>
              <a:gd name="T13" fmla="*/ 286 h 451"/>
              <a:gd name="T14" fmla="*/ 11 w 377"/>
              <a:gd name="T15" fmla="*/ 395 h 451"/>
              <a:gd name="T16" fmla="*/ 114 w 377"/>
              <a:gd name="T17" fmla="*/ 397 h 451"/>
              <a:gd name="T18" fmla="*/ 137 w 377"/>
              <a:gd name="T19" fmla="*/ 410 h 451"/>
              <a:gd name="T20" fmla="*/ 129 w 377"/>
              <a:gd name="T21" fmla="*/ 436 h 451"/>
              <a:gd name="T22" fmla="*/ 178 w 377"/>
              <a:gd name="T23" fmla="*/ 443 h 451"/>
              <a:gd name="T24" fmla="*/ 180 w 377"/>
              <a:gd name="T25" fmla="*/ 406 h 451"/>
              <a:gd name="T26" fmla="*/ 224 w 377"/>
              <a:gd name="T27" fmla="*/ 387 h 451"/>
              <a:gd name="T28" fmla="*/ 363 w 377"/>
              <a:gd name="T29" fmla="*/ 393 h 451"/>
              <a:gd name="T30" fmla="*/ 368 w 377"/>
              <a:gd name="T31" fmla="*/ 207 h 451"/>
              <a:gd name="T32" fmla="*/ 350 w 377"/>
              <a:gd name="T33" fmla="*/ 185 h 451"/>
              <a:gd name="T34" fmla="*/ 318 w 377"/>
              <a:gd name="T35" fmla="*/ 175 h 451"/>
              <a:gd name="T36" fmla="*/ 345 w 377"/>
              <a:gd name="T37" fmla="*/ 127 h 451"/>
              <a:gd name="T38" fmla="*/ 367 w 377"/>
              <a:gd name="T39" fmla="*/ 87 h 451"/>
              <a:gd name="T40" fmla="*/ 354 w 377"/>
              <a:gd name="T41" fmla="*/ 0 h 451"/>
              <a:gd name="T42" fmla="*/ 9 w 377"/>
              <a:gd name="T43" fmla="*/ 0 h 451"/>
              <a:gd name="T44" fmla="*/ 13 w 377"/>
              <a:gd name="T45" fmla="*/ 154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77" h="451">
                <a:moveTo>
                  <a:pt x="13" y="154"/>
                </a:moveTo>
                <a:cubicBezTo>
                  <a:pt x="8" y="187"/>
                  <a:pt x="8" y="213"/>
                  <a:pt x="14" y="225"/>
                </a:cubicBezTo>
                <a:cubicBezTo>
                  <a:pt x="23" y="242"/>
                  <a:pt x="36" y="243"/>
                  <a:pt x="45" y="235"/>
                </a:cubicBezTo>
                <a:cubicBezTo>
                  <a:pt x="59" y="222"/>
                  <a:pt x="68" y="222"/>
                  <a:pt x="74" y="230"/>
                </a:cubicBezTo>
                <a:cubicBezTo>
                  <a:pt x="81" y="238"/>
                  <a:pt x="76" y="257"/>
                  <a:pt x="67" y="272"/>
                </a:cubicBezTo>
                <a:cubicBezTo>
                  <a:pt x="58" y="287"/>
                  <a:pt x="48" y="303"/>
                  <a:pt x="40" y="294"/>
                </a:cubicBezTo>
                <a:cubicBezTo>
                  <a:pt x="31" y="285"/>
                  <a:pt x="20" y="273"/>
                  <a:pt x="10" y="286"/>
                </a:cubicBezTo>
                <a:cubicBezTo>
                  <a:pt x="0" y="300"/>
                  <a:pt x="7" y="384"/>
                  <a:pt x="11" y="395"/>
                </a:cubicBezTo>
                <a:cubicBezTo>
                  <a:pt x="65" y="403"/>
                  <a:pt x="102" y="397"/>
                  <a:pt x="114" y="397"/>
                </a:cubicBezTo>
                <a:cubicBezTo>
                  <a:pt x="127" y="397"/>
                  <a:pt x="137" y="404"/>
                  <a:pt x="137" y="410"/>
                </a:cubicBezTo>
                <a:cubicBezTo>
                  <a:pt x="137" y="416"/>
                  <a:pt x="122" y="422"/>
                  <a:pt x="129" y="436"/>
                </a:cubicBezTo>
                <a:cubicBezTo>
                  <a:pt x="137" y="449"/>
                  <a:pt x="162" y="451"/>
                  <a:pt x="178" y="443"/>
                </a:cubicBezTo>
                <a:cubicBezTo>
                  <a:pt x="194" y="435"/>
                  <a:pt x="180" y="414"/>
                  <a:pt x="180" y="406"/>
                </a:cubicBezTo>
                <a:cubicBezTo>
                  <a:pt x="180" y="399"/>
                  <a:pt x="196" y="382"/>
                  <a:pt x="224" y="387"/>
                </a:cubicBezTo>
                <a:cubicBezTo>
                  <a:pt x="252" y="393"/>
                  <a:pt x="303" y="399"/>
                  <a:pt x="363" y="393"/>
                </a:cubicBezTo>
                <a:cubicBezTo>
                  <a:pt x="355" y="341"/>
                  <a:pt x="343" y="287"/>
                  <a:pt x="368" y="207"/>
                </a:cubicBezTo>
                <a:cubicBezTo>
                  <a:pt x="377" y="177"/>
                  <a:pt x="371" y="159"/>
                  <a:pt x="350" y="185"/>
                </a:cubicBezTo>
                <a:cubicBezTo>
                  <a:pt x="342" y="195"/>
                  <a:pt x="325" y="194"/>
                  <a:pt x="318" y="175"/>
                </a:cubicBezTo>
                <a:cubicBezTo>
                  <a:pt x="311" y="153"/>
                  <a:pt x="326" y="133"/>
                  <a:pt x="345" y="127"/>
                </a:cubicBezTo>
                <a:cubicBezTo>
                  <a:pt x="359" y="122"/>
                  <a:pt x="364" y="100"/>
                  <a:pt x="367" y="87"/>
                </a:cubicBezTo>
                <a:cubicBezTo>
                  <a:pt x="373" y="63"/>
                  <a:pt x="365" y="29"/>
                  <a:pt x="354" y="0"/>
                </a:cubicBezTo>
                <a:cubicBezTo>
                  <a:pt x="9" y="0"/>
                  <a:pt x="9" y="0"/>
                  <a:pt x="9" y="0"/>
                </a:cubicBezTo>
                <a:cubicBezTo>
                  <a:pt x="20" y="36"/>
                  <a:pt x="18" y="123"/>
                  <a:pt x="13" y="154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7" name="Freeform 9"/>
          <p:cNvSpPr>
            <a:spLocks/>
          </p:cNvSpPr>
          <p:nvPr/>
        </p:nvSpPr>
        <p:spPr bwMode="auto">
          <a:xfrm>
            <a:off x="5604364" y="1368427"/>
            <a:ext cx="1542521" cy="1312522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0" name="Freeform 12"/>
          <p:cNvSpPr>
            <a:spLocks/>
          </p:cNvSpPr>
          <p:nvPr/>
        </p:nvSpPr>
        <p:spPr bwMode="auto">
          <a:xfrm>
            <a:off x="5803501" y="3898013"/>
            <a:ext cx="1343384" cy="1358846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2" name="Freeform 14"/>
          <p:cNvSpPr>
            <a:spLocks/>
          </p:cNvSpPr>
          <p:nvPr/>
        </p:nvSpPr>
        <p:spPr bwMode="auto">
          <a:xfrm>
            <a:off x="5762409" y="2429674"/>
            <a:ext cx="1384476" cy="1709787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3" name="Freeform 15"/>
          <p:cNvSpPr>
            <a:spLocks/>
          </p:cNvSpPr>
          <p:nvPr/>
        </p:nvSpPr>
        <p:spPr bwMode="auto">
          <a:xfrm>
            <a:off x="3156244" y="3927493"/>
            <a:ext cx="1406602" cy="1329366"/>
          </a:xfrm>
          <a:custGeom>
            <a:avLst/>
            <a:gdLst>
              <a:gd name="T0" fmla="*/ 363 w 377"/>
              <a:gd name="T1" fmla="*/ 321 h 401"/>
              <a:gd name="T2" fmla="*/ 368 w 377"/>
              <a:gd name="T3" fmla="*/ 243 h 401"/>
              <a:gd name="T4" fmla="*/ 350 w 377"/>
              <a:gd name="T5" fmla="*/ 248 h 401"/>
              <a:gd name="T6" fmla="*/ 321 w 377"/>
              <a:gd name="T7" fmla="*/ 258 h 401"/>
              <a:gd name="T8" fmla="*/ 311 w 377"/>
              <a:gd name="T9" fmla="*/ 220 h 401"/>
              <a:gd name="T10" fmla="*/ 334 w 377"/>
              <a:gd name="T11" fmla="*/ 204 h 401"/>
              <a:gd name="T12" fmla="*/ 356 w 377"/>
              <a:gd name="T13" fmla="*/ 193 h 401"/>
              <a:gd name="T14" fmla="*/ 368 w 377"/>
              <a:gd name="T15" fmla="*/ 121 h 401"/>
              <a:gd name="T16" fmla="*/ 367 w 377"/>
              <a:gd name="T17" fmla="*/ 8 h 401"/>
              <a:gd name="T18" fmla="*/ 294 w 377"/>
              <a:gd name="T19" fmla="*/ 7 h 401"/>
              <a:gd name="T20" fmla="*/ 247 w 377"/>
              <a:gd name="T21" fmla="*/ 28 h 401"/>
              <a:gd name="T22" fmla="*/ 267 w 377"/>
              <a:gd name="T23" fmla="*/ 51 h 401"/>
              <a:gd name="T24" fmla="*/ 219 w 377"/>
              <a:gd name="T25" fmla="*/ 75 h 401"/>
              <a:gd name="T26" fmla="*/ 204 w 377"/>
              <a:gd name="T27" fmla="*/ 38 h 401"/>
              <a:gd name="T28" fmla="*/ 146 w 377"/>
              <a:gd name="T29" fmla="*/ 8 h 401"/>
              <a:gd name="T30" fmla="*/ 14 w 377"/>
              <a:gd name="T31" fmla="*/ 13 h 401"/>
              <a:gd name="T32" fmla="*/ 3 w 377"/>
              <a:gd name="T33" fmla="*/ 133 h 401"/>
              <a:gd name="T34" fmla="*/ 24 w 377"/>
              <a:gd name="T35" fmla="*/ 175 h 401"/>
              <a:gd name="T36" fmla="*/ 44 w 377"/>
              <a:gd name="T37" fmla="*/ 148 h 401"/>
              <a:gd name="T38" fmla="*/ 66 w 377"/>
              <a:gd name="T39" fmla="*/ 184 h 401"/>
              <a:gd name="T40" fmla="*/ 31 w 377"/>
              <a:gd name="T41" fmla="*/ 227 h 401"/>
              <a:gd name="T42" fmla="*/ 2 w 377"/>
              <a:gd name="T43" fmla="*/ 255 h 401"/>
              <a:gd name="T44" fmla="*/ 15 w 377"/>
              <a:gd name="T45" fmla="*/ 401 h 401"/>
              <a:gd name="T46" fmla="*/ 372 w 377"/>
              <a:gd name="T47" fmla="*/ 401 h 401"/>
              <a:gd name="T48" fmla="*/ 363 w 377"/>
              <a:gd name="T49" fmla="*/ 32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4" name="Freeform 16"/>
          <p:cNvSpPr>
            <a:spLocks/>
          </p:cNvSpPr>
          <p:nvPr/>
        </p:nvSpPr>
        <p:spPr bwMode="auto">
          <a:xfrm>
            <a:off x="1890301" y="3898013"/>
            <a:ext cx="1523556" cy="1358846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5" name="Freeform 17"/>
          <p:cNvSpPr>
            <a:spLocks/>
          </p:cNvSpPr>
          <p:nvPr/>
        </p:nvSpPr>
        <p:spPr bwMode="auto">
          <a:xfrm>
            <a:off x="1890301" y="2456346"/>
            <a:ext cx="1403442" cy="1670482"/>
          </a:xfrm>
          <a:custGeom>
            <a:avLst/>
            <a:gdLst>
              <a:gd name="T0" fmla="*/ 121 w 376"/>
              <a:gd name="T1" fmla="*/ 454 h 504"/>
              <a:gd name="T2" fmla="*/ 114 w 376"/>
              <a:gd name="T3" fmla="*/ 480 h 504"/>
              <a:gd name="T4" fmla="*/ 142 w 376"/>
              <a:gd name="T5" fmla="*/ 500 h 504"/>
              <a:gd name="T6" fmla="*/ 191 w 376"/>
              <a:gd name="T7" fmla="*/ 490 h 504"/>
              <a:gd name="T8" fmla="*/ 166 w 376"/>
              <a:gd name="T9" fmla="*/ 453 h 504"/>
              <a:gd name="T10" fmla="*/ 353 w 376"/>
              <a:gd name="T11" fmla="*/ 457 h 504"/>
              <a:gd name="T12" fmla="*/ 358 w 376"/>
              <a:gd name="T13" fmla="*/ 380 h 504"/>
              <a:gd name="T14" fmla="*/ 340 w 376"/>
              <a:gd name="T15" fmla="*/ 389 h 504"/>
              <a:gd name="T16" fmla="*/ 317 w 376"/>
              <a:gd name="T17" fmla="*/ 394 h 504"/>
              <a:gd name="T18" fmla="*/ 311 w 376"/>
              <a:gd name="T19" fmla="*/ 345 h 504"/>
              <a:gd name="T20" fmla="*/ 340 w 376"/>
              <a:gd name="T21" fmla="*/ 341 h 504"/>
              <a:gd name="T22" fmla="*/ 357 w 376"/>
              <a:gd name="T23" fmla="*/ 332 h 504"/>
              <a:gd name="T24" fmla="*/ 352 w 376"/>
              <a:gd name="T25" fmla="*/ 246 h 504"/>
              <a:gd name="T26" fmla="*/ 353 w 376"/>
              <a:gd name="T27" fmla="*/ 67 h 504"/>
              <a:gd name="T28" fmla="*/ 160 w 376"/>
              <a:gd name="T29" fmla="*/ 64 h 504"/>
              <a:gd name="T30" fmla="*/ 149 w 376"/>
              <a:gd name="T31" fmla="*/ 54 h 504"/>
              <a:gd name="T32" fmla="*/ 165 w 376"/>
              <a:gd name="T33" fmla="*/ 33 h 504"/>
              <a:gd name="T34" fmla="*/ 148 w 376"/>
              <a:gd name="T35" fmla="*/ 13 h 504"/>
              <a:gd name="T36" fmla="*/ 90 w 376"/>
              <a:gd name="T37" fmla="*/ 16 h 504"/>
              <a:gd name="T38" fmla="*/ 108 w 376"/>
              <a:gd name="T39" fmla="*/ 53 h 504"/>
              <a:gd name="T40" fmla="*/ 0 w 376"/>
              <a:gd name="T41" fmla="*/ 62 h 504"/>
              <a:gd name="T42" fmla="*/ 0 w 376"/>
              <a:gd name="T43" fmla="*/ 457 h 504"/>
              <a:gd name="T44" fmla="*/ 121 w 376"/>
              <a:gd name="T45" fmla="*/ 454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pic>
        <p:nvPicPr>
          <p:cNvPr id="17" name="Picture 2" descr="D:\Natalia\ЖОНКИНА ПИСАНИНА\для тренажеров\1194985624696670932tasto_10_architetto_fran_01.svg_.med_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D:\Natalia\ЖОНКИНА ПИСАНИНА\для тренажеров\jean_victor_balin_unknown_red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42636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63916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 l="20000" t="20000" r="20000" b="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0997" y="195351"/>
            <a:ext cx="8618892" cy="6438561"/>
          </a:xfrm>
          <a:prstGeom prst="rect">
            <a:avLst/>
          </a:prstGeom>
          <a:solidFill>
            <a:srgbClr val="75E8F7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26" name="Freeform 15"/>
          <p:cNvSpPr>
            <a:spLocks/>
          </p:cNvSpPr>
          <p:nvPr/>
        </p:nvSpPr>
        <p:spPr bwMode="auto">
          <a:xfrm>
            <a:off x="3142101" y="4086313"/>
            <a:ext cx="1451559" cy="1388832"/>
          </a:xfrm>
          <a:custGeom>
            <a:avLst/>
            <a:gdLst>
              <a:gd name="T0" fmla="*/ 363 w 377"/>
              <a:gd name="T1" fmla="*/ 321 h 401"/>
              <a:gd name="T2" fmla="*/ 368 w 377"/>
              <a:gd name="T3" fmla="*/ 243 h 401"/>
              <a:gd name="T4" fmla="*/ 350 w 377"/>
              <a:gd name="T5" fmla="*/ 248 h 401"/>
              <a:gd name="T6" fmla="*/ 321 w 377"/>
              <a:gd name="T7" fmla="*/ 258 h 401"/>
              <a:gd name="T8" fmla="*/ 311 w 377"/>
              <a:gd name="T9" fmla="*/ 220 h 401"/>
              <a:gd name="T10" fmla="*/ 334 w 377"/>
              <a:gd name="T11" fmla="*/ 204 h 401"/>
              <a:gd name="T12" fmla="*/ 356 w 377"/>
              <a:gd name="T13" fmla="*/ 193 h 401"/>
              <a:gd name="T14" fmla="*/ 368 w 377"/>
              <a:gd name="T15" fmla="*/ 121 h 401"/>
              <a:gd name="T16" fmla="*/ 367 w 377"/>
              <a:gd name="T17" fmla="*/ 8 h 401"/>
              <a:gd name="T18" fmla="*/ 294 w 377"/>
              <a:gd name="T19" fmla="*/ 7 h 401"/>
              <a:gd name="T20" fmla="*/ 247 w 377"/>
              <a:gd name="T21" fmla="*/ 28 h 401"/>
              <a:gd name="T22" fmla="*/ 267 w 377"/>
              <a:gd name="T23" fmla="*/ 51 h 401"/>
              <a:gd name="T24" fmla="*/ 219 w 377"/>
              <a:gd name="T25" fmla="*/ 75 h 401"/>
              <a:gd name="T26" fmla="*/ 204 w 377"/>
              <a:gd name="T27" fmla="*/ 38 h 401"/>
              <a:gd name="T28" fmla="*/ 146 w 377"/>
              <a:gd name="T29" fmla="*/ 8 h 401"/>
              <a:gd name="T30" fmla="*/ 14 w 377"/>
              <a:gd name="T31" fmla="*/ 13 h 401"/>
              <a:gd name="T32" fmla="*/ 3 w 377"/>
              <a:gd name="T33" fmla="*/ 133 h 401"/>
              <a:gd name="T34" fmla="*/ 24 w 377"/>
              <a:gd name="T35" fmla="*/ 175 h 401"/>
              <a:gd name="T36" fmla="*/ 44 w 377"/>
              <a:gd name="T37" fmla="*/ 148 h 401"/>
              <a:gd name="T38" fmla="*/ 66 w 377"/>
              <a:gd name="T39" fmla="*/ 184 h 401"/>
              <a:gd name="T40" fmla="*/ 31 w 377"/>
              <a:gd name="T41" fmla="*/ 227 h 401"/>
              <a:gd name="T42" fmla="*/ 2 w 377"/>
              <a:gd name="T43" fmla="*/ 255 h 401"/>
              <a:gd name="T44" fmla="*/ 15 w 377"/>
              <a:gd name="T45" fmla="*/ 401 h 401"/>
              <a:gd name="T46" fmla="*/ 372 w 377"/>
              <a:gd name="T47" fmla="*/ 401 h 401"/>
              <a:gd name="T48" fmla="*/ 363 w 377"/>
              <a:gd name="T49" fmla="*/ 32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pic>
        <p:nvPicPr>
          <p:cNvPr id="2050" name="Picture 2" descr="D:\Natalia\ЖОНКИНА ПИСАНИНА\для тренажеров\1194985624696670932tasto_10_architetto_fran_01.svg_.med_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5319464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Natalia\ЖОНКИНА ПИСАНИНА\для тренажеров\jean_victor_balin_unknown_red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42636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372062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 l="20000" t="20000" r="20000" b="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0414" y="266836"/>
            <a:ext cx="8584864" cy="6323608"/>
          </a:xfrm>
          <a:prstGeom prst="rect">
            <a:avLst/>
          </a:prstGeom>
          <a:solidFill>
            <a:srgbClr val="75E8F7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" name="Freeform 6"/>
          <p:cNvSpPr>
            <a:spLocks/>
          </p:cNvSpPr>
          <p:nvPr/>
        </p:nvSpPr>
        <p:spPr bwMode="auto">
          <a:xfrm>
            <a:off x="1890301" y="1368427"/>
            <a:ext cx="1578872" cy="1309714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6" name="Freeform 8"/>
          <p:cNvSpPr>
            <a:spLocks/>
          </p:cNvSpPr>
          <p:nvPr/>
        </p:nvSpPr>
        <p:spPr bwMode="auto">
          <a:xfrm>
            <a:off x="3167306" y="1368427"/>
            <a:ext cx="1406602" cy="1495011"/>
          </a:xfrm>
          <a:custGeom>
            <a:avLst/>
            <a:gdLst>
              <a:gd name="T0" fmla="*/ 13 w 377"/>
              <a:gd name="T1" fmla="*/ 154 h 451"/>
              <a:gd name="T2" fmla="*/ 14 w 377"/>
              <a:gd name="T3" fmla="*/ 225 h 451"/>
              <a:gd name="T4" fmla="*/ 45 w 377"/>
              <a:gd name="T5" fmla="*/ 235 h 451"/>
              <a:gd name="T6" fmla="*/ 74 w 377"/>
              <a:gd name="T7" fmla="*/ 230 h 451"/>
              <a:gd name="T8" fmla="*/ 67 w 377"/>
              <a:gd name="T9" fmla="*/ 272 h 451"/>
              <a:gd name="T10" fmla="*/ 40 w 377"/>
              <a:gd name="T11" fmla="*/ 294 h 451"/>
              <a:gd name="T12" fmla="*/ 10 w 377"/>
              <a:gd name="T13" fmla="*/ 286 h 451"/>
              <a:gd name="T14" fmla="*/ 11 w 377"/>
              <a:gd name="T15" fmla="*/ 395 h 451"/>
              <a:gd name="T16" fmla="*/ 114 w 377"/>
              <a:gd name="T17" fmla="*/ 397 h 451"/>
              <a:gd name="T18" fmla="*/ 137 w 377"/>
              <a:gd name="T19" fmla="*/ 410 h 451"/>
              <a:gd name="T20" fmla="*/ 129 w 377"/>
              <a:gd name="T21" fmla="*/ 436 h 451"/>
              <a:gd name="T22" fmla="*/ 178 w 377"/>
              <a:gd name="T23" fmla="*/ 443 h 451"/>
              <a:gd name="T24" fmla="*/ 180 w 377"/>
              <a:gd name="T25" fmla="*/ 406 h 451"/>
              <a:gd name="T26" fmla="*/ 224 w 377"/>
              <a:gd name="T27" fmla="*/ 387 h 451"/>
              <a:gd name="T28" fmla="*/ 363 w 377"/>
              <a:gd name="T29" fmla="*/ 393 h 451"/>
              <a:gd name="T30" fmla="*/ 368 w 377"/>
              <a:gd name="T31" fmla="*/ 207 h 451"/>
              <a:gd name="T32" fmla="*/ 350 w 377"/>
              <a:gd name="T33" fmla="*/ 185 h 451"/>
              <a:gd name="T34" fmla="*/ 318 w 377"/>
              <a:gd name="T35" fmla="*/ 175 h 451"/>
              <a:gd name="T36" fmla="*/ 345 w 377"/>
              <a:gd name="T37" fmla="*/ 127 h 451"/>
              <a:gd name="T38" fmla="*/ 367 w 377"/>
              <a:gd name="T39" fmla="*/ 87 h 451"/>
              <a:gd name="T40" fmla="*/ 354 w 377"/>
              <a:gd name="T41" fmla="*/ 0 h 451"/>
              <a:gd name="T42" fmla="*/ 9 w 377"/>
              <a:gd name="T43" fmla="*/ 0 h 451"/>
              <a:gd name="T44" fmla="*/ 13 w 377"/>
              <a:gd name="T45" fmla="*/ 154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77" h="451">
                <a:moveTo>
                  <a:pt x="13" y="154"/>
                </a:moveTo>
                <a:cubicBezTo>
                  <a:pt x="8" y="187"/>
                  <a:pt x="8" y="213"/>
                  <a:pt x="14" y="225"/>
                </a:cubicBezTo>
                <a:cubicBezTo>
                  <a:pt x="23" y="242"/>
                  <a:pt x="36" y="243"/>
                  <a:pt x="45" y="235"/>
                </a:cubicBezTo>
                <a:cubicBezTo>
                  <a:pt x="59" y="222"/>
                  <a:pt x="68" y="222"/>
                  <a:pt x="74" y="230"/>
                </a:cubicBezTo>
                <a:cubicBezTo>
                  <a:pt x="81" y="238"/>
                  <a:pt x="76" y="257"/>
                  <a:pt x="67" y="272"/>
                </a:cubicBezTo>
                <a:cubicBezTo>
                  <a:pt x="58" y="287"/>
                  <a:pt x="48" y="303"/>
                  <a:pt x="40" y="294"/>
                </a:cubicBezTo>
                <a:cubicBezTo>
                  <a:pt x="31" y="285"/>
                  <a:pt x="20" y="273"/>
                  <a:pt x="10" y="286"/>
                </a:cubicBezTo>
                <a:cubicBezTo>
                  <a:pt x="0" y="300"/>
                  <a:pt x="7" y="384"/>
                  <a:pt x="11" y="395"/>
                </a:cubicBezTo>
                <a:cubicBezTo>
                  <a:pt x="65" y="403"/>
                  <a:pt x="102" y="397"/>
                  <a:pt x="114" y="397"/>
                </a:cubicBezTo>
                <a:cubicBezTo>
                  <a:pt x="127" y="397"/>
                  <a:pt x="137" y="404"/>
                  <a:pt x="137" y="410"/>
                </a:cubicBezTo>
                <a:cubicBezTo>
                  <a:pt x="137" y="416"/>
                  <a:pt x="122" y="422"/>
                  <a:pt x="129" y="436"/>
                </a:cubicBezTo>
                <a:cubicBezTo>
                  <a:pt x="137" y="449"/>
                  <a:pt x="162" y="451"/>
                  <a:pt x="178" y="443"/>
                </a:cubicBezTo>
                <a:cubicBezTo>
                  <a:pt x="194" y="435"/>
                  <a:pt x="180" y="414"/>
                  <a:pt x="180" y="406"/>
                </a:cubicBezTo>
                <a:cubicBezTo>
                  <a:pt x="180" y="399"/>
                  <a:pt x="196" y="382"/>
                  <a:pt x="224" y="387"/>
                </a:cubicBezTo>
                <a:cubicBezTo>
                  <a:pt x="252" y="393"/>
                  <a:pt x="303" y="399"/>
                  <a:pt x="363" y="393"/>
                </a:cubicBezTo>
                <a:cubicBezTo>
                  <a:pt x="355" y="341"/>
                  <a:pt x="343" y="287"/>
                  <a:pt x="368" y="207"/>
                </a:cubicBezTo>
                <a:cubicBezTo>
                  <a:pt x="377" y="177"/>
                  <a:pt x="371" y="159"/>
                  <a:pt x="350" y="185"/>
                </a:cubicBezTo>
                <a:cubicBezTo>
                  <a:pt x="342" y="195"/>
                  <a:pt x="325" y="194"/>
                  <a:pt x="318" y="175"/>
                </a:cubicBezTo>
                <a:cubicBezTo>
                  <a:pt x="311" y="153"/>
                  <a:pt x="326" y="133"/>
                  <a:pt x="345" y="127"/>
                </a:cubicBezTo>
                <a:cubicBezTo>
                  <a:pt x="359" y="122"/>
                  <a:pt x="364" y="100"/>
                  <a:pt x="367" y="87"/>
                </a:cubicBezTo>
                <a:cubicBezTo>
                  <a:pt x="373" y="63"/>
                  <a:pt x="365" y="29"/>
                  <a:pt x="354" y="0"/>
                </a:cubicBezTo>
                <a:cubicBezTo>
                  <a:pt x="9" y="0"/>
                  <a:pt x="9" y="0"/>
                  <a:pt x="9" y="0"/>
                </a:cubicBezTo>
                <a:cubicBezTo>
                  <a:pt x="20" y="36"/>
                  <a:pt x="18" y="123"/>
                  <a:pt x="13" y="154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7" name="Freeform 9"/>
          <p:cNvSpPr>
            <a:spLocks/>
          </p:cNvSpPr>
          <p:nvPr/>
        </p:nvSpPr>
        <p:spPr bwMode="auto">
          <a:xfrm>
            <a:off x="5604364" y="1368427"/>
            <a:ext cx="1542521" cy="1312522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0" name="Freeform 12"/>
          <p:cNvSpPr>
            <a:spLocks/>
          </p:cNvSpPr>
          <p:nvPr/>
        </p:nvSpPr>
        <p:spPr bwMode="auto">
          <a:xfrm>
            <a:off x="5803501" y="3898013"/>
            <a:ext cx="1343384" cy="1358846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1" name="Freeform 13"/>
          <p:cNvSpPr>
            <a:spLocks/>
          </p:cNvSpPr>
          <p:nvPr/>
        </p:nvSpPr>
        <p:spPr bwMode="auto">
          <a:xfrm>
            <a:off x="4309974" y="3722543"/>
            <a:ext cx="1732176" cy="1534316"/>
          </a:xfrm>
          <a:custGeom>
            <a:avLst/>
            <a:gdLst>
              <a:gd name="T0" fmla="*/ 409 w 464"/>
              <a:gd name="T1" fmla="*/ 378 h 463"/>
              <a:gd name="T2" fmla="*/ 424 w 464"/>
              <a:gd name="T3" fmla="*/ 330 h 463"/>
              <a:gd name="T4" fmla="*/ 447 w 464"/>
              <a:gd name="T5" fmla="*/ 337 h 463"/>
              <a:gd name="T6" fmla="*/ 464 w 464"/>
              <a:gd name="T7" fmla="*/ 303 h 463"/>
              <a:gd name="T8" fmla="*/ 449 w 464"/>
              <a:gd name="T9" fmla="*/ 262 h 463"/>
              <a:gd name="T10" fmla="*/ 426 w 464"/>
              <a:gd name="T11" fmla="*/ 289 h 463"/>
              <a:gd name="T12" fmla="*/ 409 w 464"/>
              <a:gd name="T13" fmla="*/ 207 h 463"/>
              <a:gd name="T14" fmla="*/ 409 w 464"/>
              <a:gd name="T15" fmla="*/ 72 h 463"/>
              <a:gd name="T16" fmla="*/ 298 w 464"/>
              <a:gd name="T17" fmla="*/ 63 h 463"/>
              <a:gd name="T18" fmla="*/ 244 w 464"/>
              <a:gd name="T19" fmla="*/ 35 h 463"/>
              <a:gd name="T20" fmla="*/ 247 w 464"/>
              <a:gd name="T21" fmla="*/ 5 h 463"/>
              <a:gd name="T22" fmla="*/ 192 w 464"/>
              <a:gd name="T23" fmla="*/ 8 h 463"/>
              <a:gd name="T24" fmla="*/ 191 w 464"/>
              <a:gd name="T25" fmla="*/ 39 h 463"/>
              <a:gd name="T26" fmla="*/ 131 w 464"/>
              <a:gd name="T27" fmla="*/ 63 h 463"/>
              <a:gd name="T28" fmla="*/ 58 w 464"/>
              <a:gd name="T29" fmla="*/ 70 h 463"/>
              <a:gd name="T30" fmla="*/ 59 w 464"/>
              <a:gd name="T31" fmla="*/ 183 h 463"/>
              <a:gd name="T32" fmla="*/ 47 w 464"/>
              <a:gd name="T33" fmla="*/ 255 h 463"/>
              <a:gd name="T34" fmla="*/ 25 w 464"/>
              <a:gd name="T35" fmla="*/ 266 h 463"/>
              <a:gd name="T36" fmla="*/ 2 w 464"/>
              <a:gd name="T37" fmla="*/ 282 h 463"/>
              <a:gd name="T38" fmla="*/ 12 w 464"/>
              <a:gd name="T39" fmla="*/ 320 h 463"/>
              <a:gd name="T40" fmla="*/ 41 w 464"/>
              <a:gd name="T41" fmla="*/ 310 h 463"/>
              <a:gd name="T42" fmla="*/ 59 w 464"/>
              <a:gd name="T43" fmla="*/ 305 h 463"/>
              <a:gd name="T44" fmla="*/ 54 w 464"/>
              <a:gd name="T45" fmla="*/ 383 h 463"/>
              <a:gd name="T46" fmla="*/ 63 w 464"/>
              <a:gd name="T47" fmla="*/ 463 h 463"/>
              <a:gd name="T48" fmla="*/ 410 w 464"/>
              <a:gd name="T49" fmla="*/ 463 h 463"/>
              <a:gd name="T50" fmla="*/ 409 w 464"/>
              <a:gd name="T51" fmla="*/ 378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64" h="463">
                <a:moveTo>
                  <a:pt x="409" y="378"/>
                </a:moveTo>
                <a:cubicBezTo>
                  <a:pt x="413" y="351"/>
                  <a:pt x="414" y="329"/>
                  <a:pt x="424" y="330"/>
                </a:cubicBezTo>
                <a:cubicBezTo>
                  <a:pt x="434" y="330"/>
                  <a:pt x="436" y="337"/>
                  <a:pt x="447" y="337"/>
                </a:cubicBezTo>
                <a:cubicBezTo>
                  <a:pt x="457" y="337"/>
                  <a:pt x="464" y="320"/>
                  <a:pt x="464" y="303"/>
                </a:cubicBezTo>
                <a:cubicBezTo>
                  <a:pt x="464" y="287"/>
                  <a:pt x="464" y="260"/>
                  <a:pt x="449" y="262"/>
                </a:cubicBezTo>
                <a:cubicBezTo>
                  <a:pt x="434" y="265"/>
                  <a:pt x="433" y="290"/>
                  <a:pt x="426" y="289"/>
                </a:cubicBezTo>
                <a:cubicBezTo>
                  <a:pt x="409" y="286"/>
                  <a:pt x="400" y="250"/>
                  <a:pt x="409" y="207"/>
                </a:cubicBezTo>
                <a:cubicBezTo>
                  <a:pt x="412" y="190"/>
                  <a:pt x="420" y="124"/>
                  <a:pt x="409" y="72"/>
                </a:cubicBezTo>
                <a:cubicBezTo>
                  <a:pt x="383" y="77"/>
                  <a:pt x="349" y="71"/>
                  <a:pt x="298" y="63"/>
                </a:cubicBezTo>
                <a:cubicBezTo>
                  <a:pt x="263" y="58"/>
                  <a:pt x="235" y="45"/>
                  <a:pt x="244" y="35"/>
                </a:cubicBezTo>
                <a:cubicBezTo>
                  <a:pt x="250" y="27"/>
                  <a:pt x="255" y="11"/>
                  <a:pt x="247" y="5"/>
                </a:cubicBezTo>
                <a:cubicBezTo>
                  <a:pt x="238" y="0"/>
                  <a:pt x="200" y="4"/>
                  <a:pt x="192" y="8"/>
                </a:cubicBezTo>
                <a:cubicBezTo>
                  <a:pt x="184" y="12"/>
                  <a:pt x="183" y="22"/>
                  <a:pt x="191" y="39"/>
                </a:cubicBezTo>
                <a:cubicBezTo>
                  <a:pt x="202" y="61"/>
                  <a:pt x="156" y="71"/>
                  <a:pt x="131" y="63"/>
                </a:cubicBezTo>
                <a:cubicBezTo>
                  <a:pt x="99" y="52"/>
                  <a:pt x="78" y="62"/>
                  <a:pt x="58" y="70"/>
                </a:cubicBezTo>
                <a:cubicBezTo>
                  <a:pt x="63" y="94"/>
                  <a:pt x="61" y="160"/>
                  <a:pt x="59" y="183"/>
                </a:cubicBezTo>
                <a:cubicBezTo>
                  <a:pt x="57" y="205"/>
                  <a:pt x="51" y="242"/>
                  <a:pt x="47" y="255"/>
                </a:cubicBezTo>
                <a:cubicBezTo>
                  <a:pt x="46" y="260"/>
                  <a:pt x="41" y="279"/>
                  <a:pt x="25" y="266"/>
                </a:cubicBezTo>
                <a:cubicBezTo>
                  <a:pt x="10" y="254"/>
                  <a:pt x="4" y="270"/>
                  <a:pt x="2" y="282"/>
                </a:cubicBezTo>
                <a:cubicBezTo>
                  <a:pt x="0" y="295"/>
                  <a:pt x="2" y="307"/>
                  <a:pt x="12" y="320"/>
                </a:cubicBezTo>
                <a:cubicBezTo>
                  <a:pt x="23" y="332"/>
                  <a:pt x="34" y="322"/>
                  <a:pt x="41" y="310"/>
                </a:cubicBezTo>
                <a:cubicBezTo>
                  <a:pt x="47" y="299"/>
                  <a:pt x="53" y="297"/>
                  <a:pt x="59" y="305"/>
                </a:cubicBezTo>
                <a:cubicBezTo>
                  <a:pt x="68" y="315"/>
                  <a:pt x="58" y="339"/>
                  <a:pt x="54" y="383"/>
                </a:cubicBezTo>
                <a:cubicBezTo>
                  <a:pt x="51" y="403"/>
                  <a:pt x="58" y="441"/>
                  <a:pt x="63" y="463"/>
                </a:cubicBezTo>
                <a:cubicBezTo>
                  <a:pt x="410" y="463"/>
                  <a:pt x="410" y="463"/>
                  <a:pt x="410" y="463"/>
                </a:cubicBezTo>
                <a:cubicBezTo>
                  <a:pt x="404" y="426"/>
                  <a:pt x="407" y="394"/>
                  <a:pt x="409" y="378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2" name="Freeform 14"/>
          <p:cNvSpPr>
            <a:spLocks/>
          </p:cNvSpPr>
          <p:nvPr/>
        </p:nvSpPr>
        <p:spPr bwMode="auto">
          <a:xfrm>
            <a:off x="5762409" y="2429674"/>
            <a:ext cx="1384476" cy="1709787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3" name="Freeform 15"/>
          <p:cNvSpPr>
            <a:spLocks/>
          </p:cNvSpPr>
          <p:nvPr/>
        </p:nvSpPr>
        <p:spPr bwMode="auto">
          <a:xfrm>
            <a:off x="3156244" y="3927493"/>
            <a:ext cx="1406602" cy="1329366"/>
          </a:xfrm>
          <a:custGeom>
            <a:avLst/>
            <a:gdLst>
              <a:gd name="T0" fmla="*/ 363 w 377"/>
              <a:gd name="T1" fmla="*/ 321 h 401"/>
              <a:gd name="T2" fmla="*/ 368 w 377"/>
              <a:gd name="T3" fmla="*/ 243 h 401"/>
              <a:gd name="T4" fmla="*/ 350 w 377"/>
              <a:gd name="T5" fmla="*/ 248 h 401"/>
              <a:gd name="T6" fmla="*/ 321 w 377"/>
              <a:gd name="T7" fmla="*/ 258 h 401"/>
              <a:gd name="T8" fmla="*/ 311 w 377"/>
              <a:gd name="T9" fmla="*/ 220 h 401"/>
              <a:gd name="T10" fmla="*/ 334 w 377"/>
              <a:gd name="T11" fmla="*/ 204 h 401"/>
              <a:gd name="T12" fmla="*/ 356 w 377"/>
              <a:gd name="T13" fmla="*/ 193 h 401"/>
              <a:gd name="T14" fmla="*/ 368 w 377"/>
              <a:gd name="T15" fmla="*/ 121 h 401"/>
              <a:gd name="T16" fmla="*/ 367 w 377"/>
              <a:gd name="T17" fmla="*/ 8 h 401"/>
              <a:gd name="T18" fmla="*/ 294 w 377"/>
              <a:gd name="T19" fmla="*/ 7 h 401"/>
              <a:gd name="T20" fmla="*/ 247 w 377"/>
              <a:gd name="T21" fmla="*/ 28 h 401"/>
              <a:gd name="T22" fmla="*/ 267 w 377"/>
              <a:gd name="T23" fmla="*/ 51 h 401"/>
              <a:gd name="T24" fmla="*/ 219 w 377"/>
              <a:gd name="T25" fmla="*/ 75 h 401"/>
              <a:gd name="T26" fmla="*/ 204 w 377"/>
              <a:gd name="T27" fmla="*/ 38 h 401"/>
              <a:gd name="T28" fmla="*/ 146 w 377"/>
              <a:gd name="T29" fmla="*/ 8 h 401"/>
              <a:gd name="T30" fmla="*/ 14 w 377"/>
              <a:gd name="T31" fmla="*/ 13 h 401"/>
              <a:gd name="T32" fmla="*/ 3 w 377"/>
              <a:gd name="T33" fmla="*/ 133 h 401"/>
              <a:gd name="T34" fmla="*/ 24 w 377"/>
              <a:gd name="T35" fmla="*/ 175 h 401"/>
              <a:gd name="T36" fmla="*/ 44 w 377"/>
              <a:gd name="T37" fmla="*/ 148 h 401"/>
              <a:gd name="T38" fmla="*/ 66 w 377"/>
              <a:gd name="T39" fmla="*/ 184 h 401"/>
              <a:gd name="T40" fmla="*/ 31 w 377"/>
              <a:gd name="T41" fmla="*/ 227 h 401"/>
              <a:gd name="T42" fmla="*/ 2 w 377"/>
              <a:gd name="T43" fmla="*/ 255 h 401"/>
              <a:gd name="T44" fmla="*/ 15 w 377"/>
              <a:gd name="T45" fmla="*/ 401 h 401"/>
              <a:gd name="T46" fmla="*/ 372 w 377"/>
              <a:gd name="T47" fmla="*/ 401 h 401"/>
              <a:gd name="T48" fmla="*/ 363 w 377"/>
              <a:gd name="T49" fmla="*/ 32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4" name="Freeform 16"/>
          <p:cNvSpPr>
            <a:spLocks/>
          </p:cNvSpPr>
          <p:nvPr/>
        </p:nvSpPr>
        <p:spPr bwMode="auto">
          <a:xfrm>
            <a:off x="1890301" y="3898013"/>
            <a:ext cx="1523556" cy="1358846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5" name="Freeform 17"/>
          <p:cNvSpPr>
            <a:spLocks/>
          </p:cNvSpPr>
          <p:nvPr/>
        </p:nvSpPr>
        <p:spPr bwMode="auto">
          <a:xfrm>
            <a:off x="1890301" y="2456346"/>
            <a:ext cx="1403442" cy="1670482"/>
          </a:xfrm>
          <a:custGeom>
            <a:avLst/>
            <a:gdLst>
              <a:gd name="T0" fmla="*/ 121 w 376"/>
              <a:gd name="T1" fmla="*/ 454 h 504"/>
              <a:gd name="T2" fmla="*/ 114 w 376"/>
              <a:gd name="T3" fmla="*/ 480 h 504"/>
              <a:gd name="T4" fmla="*/ 142 w 376"/>
              <a:gd name="T5" fmla="*/ 500 h 504"/>
              <a:gd name="T6" fmla="*/ 191 w 376"/>
              <a:gd name="T7" fmla="*/ 490 h 504"/>
              <a:gd name="T8" fmla="*/ 166 w 376"/>
              <a:gd name="T9" fmla="*/ 453 h 504"/>
              <a:gd name="T10" fmla="*/ 353 w 376"/>
              <a:gd name="T11" fmla="*/ 457 h 504"/>
              <a:gd name="T12" fmla="*/ 358 w 376"/>
              <a:gd name="T13" fmla="*/ 380 h 504"/>
              <a:gd name="T14" fmla="*/ 340 w 376"/>
              <a:gd name="T15" fmla="*/ 389 h 504"/>
              <a:gd name="T16" fmla="*/ 317 w 376"/>
              <a:gd name="T17" fmla="*/ 394 h 504"/>
              <a:gd name="T18" fmla="*/ 311 w 376"/>
              <a:gd name="T19" fmla="*/ 345 h 504"/>
              <a:gd name="T20" fmla="*/ 340 w 376"/>
              <a:gd name="T21" fmla="*/ 341 h 504"/>
              <a:gd name="T22" fmla="*/ 357 w 376"/>
              <a:gd name="T23" fmla="*/ 332 h 504"/>
              <a:gd name="T24" fmla="*/ 352 w 376"/>
              <a:gd name="T25" fmla="*/ 246 h 504"/>
              <a:gd name="T26" fmla="*/ 353 w 376"/>
              <a:gd name="T27" fmla="*/ 67 h 504"/>
              <a:gd name="T28" fmla="*/ 160 w 376"/>
              <a:gd name="T29" fmla="*/ 64 h 504"/>
              <a:gd name="T30" fmla="*/ 149 w 376"/>
              <a:gd name="T31" fmla="*/ 54 h 504"/>
              <a:gd name="T32" fmla="*/ 165 w 376"/>
              <a:gd name="T33" fmla="*/ 33 h 504"/>
              <a:gd name="T34" fmla="*/ 148 w 376"/>
              <a:gd name="T35" fmla="*/ 13 h 504"/>
              <a:gd name="T36" fmla="*/ 90 w 376"/>
              <a:gd name="T37" fmla="*/ 16 h 504"/>
              <a:gd name="T38" fmla="*/ 108 w 376"/>
              <a:gd name="T39" fmla="*/ 53 h 504"/>
              <a:gd name="T40" fmla="*/ 0 w 376"/>
              <a:gd name="T41" fmla="*/ 62 h 504"/>
              <a:gd name="T42" fmla="*/ 0 w 376"/>
              <a:gd name="T43" fmla="*/ 457 h 504"/>
              <a:gd name="T44" fmla="*/ 121 w 376"/>
              <a:gd name="T45" fmla="*/ 454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pic>
        <p:nvPicPr>
          <p:cNvPr id="17" name="Picture 2" descr="D:\Natalia\ЖОНКИНА ПИСАНИНА\для тренажеров\1194985624696670932tasto_10_architetto_fran_01.svg_.med_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D:\Natalia\ЖОНКИНА ПИСАНИНА\для тренажеров\jean_victor_balin_unknown_red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42636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299588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 l="20000" t="20000" r="20000" b="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0414" y="266836"/>
            <a:ext cx="8584864" cy="6323608"/>
          </a:xfrm>
          <a:prstGeom prst="rect">
            <a:avLst/>
          </a:prstGeom>
          <a:solidFill>
            <a:srgbClr val="75E8F7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" name="Freeform 6"/>
          <p:cNvSpPr>
            <a:spLocks/>
          </p:cNvSpPr>
          <p:nvPr/>
        </p:nvSpPr>
        <p:spPr bwMode="auto">
          <a:xfrm>
            <a:off x="1890301" y="1368427"/>
            <a:ext cx="1578872" cy="1309714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5" name="Freeform 7"/>
          <p:cNvSpPr>
            <a:spLocks/>
          </p:cNvSpPr>
          <p:nvPr/>
        </p:nvSpPr>
        <p:spPr bwMode="auto">
          <a:xfrm>
            <a:off x="4327358" y="1368427"/>
            <a:ext cx="1528298" cy="1487992"/>
          </a:xfrm>
          <a:custGeom>
            <a:avLst/>
            <a:gdLst>
              <a:gd name="T0" fmla="*/ 56 w 409"/>
              <a:gd name="T1" fmla="*/ 87 h 449"/>
              <a:gd name="T2" fmla="*/ 34 w 409"/>
              <a:gd name="T3" fmla="*/ 127 h 449"/>
              <a:gd name="T4" fmla="*/ 7 w 409"/>
              <a:gd name="T5" fmla="*/ 175 h 449"/>
              <a:gd name="T6" fmla="*/ 39 w 409"/>
              <a:gd name="T7" fmla="*/ 185 h 449"/>
              <a:gd name="T8" fmla="*/ 57 w 409"/>
              <a:gd name="T9" fmla="*/ 207 h 449"/>
              <a:gd name="T10" fmla="*/ 52 w 409"/>
              <a:gd name="T11" fmla="*/ 393 h 449"/>
              <a:gd name="T12" fmla="*/ 153 w 409"/>
              <a:gd name="T13" fmla="*/ 400 h 449"/>
              <a:gd name="T14" fmla="*/ 146 w 409"/>
              <a:gd name="T15" fmla="*/ 426 h 449"/>
              <a:gd name="T16" fmla="*/ 174 w 409"/>
              <a:gd name="T17" fmla="*/ 445 h 449"/>
              <a:gd name="T18" fmla="*/ 223 w 409"/>
              <a:gd name="T19" fmla="*/ 436 h 449"/>
              <a:gd name="T20" fmla="*/ 198 w 409"/>
              <a:gd name="T21" fmla="*/ 398 h 449"/>
              <a:gd name="T22" fmla="*/ 406 w 409"/>
              <a:gd name="T23" fmla="*/ 390 h 449"/>
              <a:gd name="T24" fmla="*/ 400 w 409"/>
              <a:gd name="T25" fmla="*/ 286 h 449"/>
              <a:gd name="T26" fmla="*/ 372 w 409"/>
              <a:gd name="T27" fmla="*/ 259 h 449"/>
              <a:gd name="T28" fmla="*/ 366 w 409"/>
              <a:gd name="T29" fmla="*/ 198 h 449"/>
              <a:gd name="T30" fmla="*/ 388 w 409"/>
              <a:gd name="T31" fmla="*/ 211 h 449"/>
              <a:gd name="T32" fmla="*/ 400 w 409"/>
              <a:gd name="T33" fmla="*/ 218 h 449"/>
              <a:gd name="T34" fmla="*/ 401 w 409"/>
              <a:gd name="T35" fmla="*/ 57 h 449"/>
              <a:gd name="T36" fmla="*/ 399 w 409"/>
              <a:gd name="T37" fmla="*/ 0 h 449"/>
              <a:gd name="T38" fmla="*/ 43 w 409"/>
              <a:gd name="T39" fmla="*/ 0 h 449"/>
              <a:gd name="T40" fmla="*/ 56 w 409"/>
              <a:gd name="T41" fmla="*/ 87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09" h="449">
                <a:moveTo>
                  <a:pt x="56" y="87"/>
                </a:moveTo>
                <a:cubicBezTo>
                  <a:pt x="53" y="100"/>
                  <a:pt x="48" y="122"/>
                  <a:pt x="34" y="127"/>
                </a:cubicBezTo>
                <a:cubicBezTo>
                  <a:pt x="15" y="133"/>
                  <a:pt x="0" y="153"/>
                  <a:pt x="7" y="175"/>
                </a:cubicBezTo>
                <a:cubicBezTo>
                  <a:pt x="14" y="194"/>
                  <a:pt x="31" y="195"/>
                  <a:pt x="39" y="185"/>
                </a:cubicBezTo>
                <a:cubicBezTo>
                  <a:pt x="60" y="159"/>
                  <a:pt x="66" y="177"/>
                  <a:pt x="57" y="207"/>
                </a:cubicBezTo>
                <a:cubicBezTo>
                  <a:pt x="32" y="287"/>
                  <a:pt x="44" y="341"/>
                  <a:pt x="52" y="393"/>
                </a:cubicBezTo>
                <a:cubicBezTo>
                  <a:pt x="63" y="391"/>
                  <a:pt x="127" y="386"/>
                  <a:pt x="153" y="400"/>
                </a:cubicBezTo>
                <a:cubicBezTo>
                  <a:pt x="164" y="406"/>
                  <a:pt x="146" y="415"/>
                  <a:pt x="146" y="426"/>
                </a:cubicBezTo>
                <a:cubicBezTo>
                  <a:pt x="145" y="437"/>
                  <a:pt x="154" y="444"/>
                  <a:pt x="174" y="445"/>
                </a:cubicBezTo>
                <a:cubicBezTo>
                  <a:pt x="195" y="447"/>
                  <a:pt x="219" y="449"/>
                  <a:pt x="223" y="436"/>
                </a:cubicBezTo>
                <a:cubicBezTo>
                  <a:pt x="227" y="423"/>
                  <a:pt x="188" y="408"/>
                  <a:pt x="198" y="398"/>
                </a:cubicBezTo>
                <a:cubicBezTo>
                  <a:pt x="208" y="388"/>
                  <a:pt x="341" y="381"/>
                  <a:pt x="406" y="390"/>
                </a:cubicBezTo>
                <a:cubicBezTo>
                  <a:pt x="399" y="342"/>
                  <a:pt x="405" y="311"/>
                  <a:pt x="400" y="286"/>
                </a:cubicBezTo>
                <a:cubicBezTo>
                  <a:pt x="397" y="274"/>
                  <a:pt x="384" y="254"/>
                  <a:pt x="372" y="259"/>
                </a:cubicBezTo>
                <a:cubicBezTo>
                  <a:pt x="342" y="272"/>
                  <a:pt x="348" y="211"/>
                  <a:pt x="366" y="198"/>
                </a:cubicBezTo>
                <a:cubicBezTo>
                  <a:pt x="384" y="186"/>
                  <a:pt x="388" y="202"/>
                  <a:pt x="388" y="211"/>
                </a:cubicBezTo>
                <a:cubicBezTo>
                  <a:pt x="388" y="220"/>
                  <a:pt x="393" y="223"/>
                  <a:pt x="400" y="218"/>
                </a:cubicBezTo>
                <a:cubicBezTo>
                  <a:pt x="406" y="212"/>
                  <a:pt x="409" y="111"/>
                  <a:pt x="401" y="57"/>
                </a:cubicBezTo>
                <a:cubicBezTo>
                  <a:pt x="399" y="43"/>
                  <a:pt x="398" y="22"/>
                  <a:pt x="399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54" y="29"/>
                  <a:pt x="62" y="63"/>
                  <a:pt x="56" y="87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6" name="Freeform 8"/>
          <p:cNvSpPr>
            <a:spLocks/>
          </p:cNvSpPr>
          <p:nvPr/>
        </p:nvSpPr>
        <p:spPr bwMode="auto">
          <a:xfrm>
            <a:off x="3167306" y="1368427"/>
            <a:ext cx="1406602" cy="1495011"/>
          </a:xfrm>
          <a:custGeom>
            <a:avLst/>
            <a:gdLst>
              <a:gd name="T0" fmla="*/ 13 w 377"/>
              <a:gd name="T1" fmla="*/ 154 h 451"/>
              <a:gd name="T2" fmla="*/ 14 w 377"/>
              <a:gd name="T3" fmla="*/ 225 h 451"/>
              <a:gd name="T4" fmla="*/ 45 w 377"/>
              <a:gd name="T5" fmla="*/ 235 h 451"/>
              <a:gd name="T6" fmla="*/ 74 w 377"/>
              <a:gd name="T7" fmla="*/ 230 h 451"/>
              <a:gd name="T8" fmla="*/ 67 w 377"/>
              <a:gd name="T9" fmla="*/ 272 h 451"/>
              <a:gd name="T10" fmla="*/ 40 w 377"/>
              <a:gd name="T11" fmla="*/ 294 h 451"/>
              <a:gd name="T12" fmla="*/ 10 w 377"/>
              <a:gd name="T13" fmla="*/ 286 h 451"/>
              <a:gd name="T14" fmla="*/ 11 w 377"/>
              <a:gd name="T15" fmla="*/ 395 h 451"/>
              <a:gd name="T16" fmla="*/ 114 w 377"/>
              <a:gd name="T17" fmla="*/ 397 h 451"/>
              <a:gd name="T18" fmla="*/ 137 w 377"/>
              <a:gd name="T19" fmla="*/ 410 h 451"/>
              <a:gd name="T20" fmla="*/ 129 w 377"/>
              <a:gd name="T21" fmla="*/ 436 h 451"/>
              <a:gd name="T22" fmla="*/ 178 w 377"/>
              <a:gd name="T23" fmla="*/ 443 h 451"/>
              <a:gd name="T24" fmla="*/ 180 w 377"/>
              <a:gd name="T25" fmla="*/ 406 h 451"/>
              <a:gd name="T26" fmla="*/ 224 w 377"/>
              <a:gd name="T27" fmla="*/ 387 h 451"/>
              <a:gd name="T28" fmla="*/ 363 w 377"/>
              <a:gd name="T29" fmla="*/ 393 h 451"/>
              <a:gd name="T30" fmla="*/ 368 w 377"/>
              <a:gd name="T31" fmla="*/ 207 h 451"/>
              <a:gd name="T32" fmla="*/ 350 w 377"/>
              <a:gd name="T33" fmla="*/ 185 h 451"/>
              <a:gd name="T34" fmla="*/ 318 w 377"/>
              <a:gd name="T35" fmla="*/ 175 h 451"/>
              <a:gd name="T36" fmla="*/ 345 w 377"/>
              <a:gd name="T37" fmla="*/ 127 h 451"/>
              <a:gd name="T38" fmla="*/ 367 w 377"/>
              <a:gd name="T39" fmla="*/ 87 h 451"/>
              <a:gd name="T40" fmla="*/ 354 w 377"/>
              <a:gd name="T41" fmla="*/ 0 h 451"/>
              <a:gd name="T42" fmla="*/ 9 w 377"/>
              <a:gd name="T43" fmla="*/ 0 h 451"/>
              <a:gd name="T44" fmla="*/ 13 w 377"/>
              <a:gd name="T45" fmla="*/ 154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77" h="451">
                <a:moveTo>
                  <a:pt x="13" y="154"/>
                </a:moveTo>
                <a:cubicBezTo>
                  <a:pt x="8" y="187"/>
                  <a:pt x="8" y="213"/>
                  <a:pt x="14" y="225"/>
                </a:cubicBezTo>
                <a:cubicBezTo>
                  <a:pt x="23" y="242"/>
                  <a:pt x="36" y="243"/>
                  <a:pt x="45" y="235"/>
                </a:cubicBezTo>
                <a:cubicBezTo>
                  <a:pt x="59" y="222"/>
                  <a:pt x="68" y="222"/>
                  <a:pt x="74" y="230"/>
                </a:cubicBezTo>
                <a:cubicBezTo>
                  <a:pt x="81" y="238"/>
                  <a:pt x="76" y="257"/>
                  <a:pt x="67" y="272"/>
                </a:cubicBezTo>
                <a:cubicBezTo>
                  <a:pt x="58" y="287"/>
                  <a:pt x="48" y="303"/>
                  <a:pt x="40" y="294"/>
                </a:cubicBezTo>
                <a:cubicBezTo>
                  <a:pt x="31" y="285"/>
                  <a:pt x="20" y="273"/>
                  <a:pt x="10" y="286"/>
                </a:cubicBezTo>
                <a:cubicBezTo>
                  <a:pt x="0" y="300"/>
                  <a:pt x="7" y="384"/>
                  <a:pt x="11" y="395"/>
                </a:cubicBezTo>
                <a:cubicBezTo>
                  <a:pt x="65" y="403"/>
                  <a:pt x="102" y="397"/>
                  <a:pt x="114" y="397"/>
                </a:cubicBezTo>
                <a:cubicBezTo>
                  <a:pt x="127" y="397"/>
                  <a:pt x="137" y="404"/>
                  <a:pt x="137" y="410"/>
                </a:cubicBezTo>
                <a:cubicBezTo>
                  <a:pt x="137" y="416"/>
                  <a:pt x="122" y="422"/>
                  <a:pt x="129" y="436"/>
                </a:cubicBezTo>
                <a:cubicBezTo>
                  <a:pt x="137" y="449"/>
                  <a:pt x="162" y="451"/>
                  <a:pt x="178" y="443"/>
                </a:cubicBezTo>
                <a:cubicBezTo>
                  <a:pt x="194" y="435"/>
                  <a:pt x="180" y="414"/>
                  <a:pt x="180" y="406"/>
                </a:cubicBezTo>
                <a:cubicBezTo>
                  <a:pt x="180" y="399"/>
                  <a:pt x="196" y="382"/>
                  <a:pt x="224" y="387"/>
                </a:cubicBezTo>
                <a:cubicBezTo>
                  <a:pt x="252" y="393"/>
                  <a:pt x="303" y="399"/>
                  <a:pt x="363" y="393"/>
                </a:cubicBezTo>
                <a:cubicBezTo>
                  <a:pt x="355" y="341"/>
                  <a:pt x="343" y="287"/>
                  <a:pt x="368" y="207"/>
                </a:cubicBezTo>
                <a:cubicBezTo>
                  <a:pt x="377" y="177"/>
                  <a:pt x="371" y="159"/>
                  <a:pt x="350" y="185"/>
                </a:cubicBezTo>
                <a:cubicBezTo>
                  <a:pt x="342" y="195"/>
                  <a:pt x="325" y="194"/>
                  <a:pt x="318" y="175"/>
                </a:cubicBezTo>
                <a:cubicBezTo>
                  <a:pt x="311" y="153"/>
                  <a:pt x="326" y="133"/>
                  <a:pt x="345" y="127"/>
                </a:cubicBezTo>
                <a:cubicBezTo>
                  <a:pt x="359" y="122"/>
                  <a:pt x="364" y="100"/>
                  <a:pt x="367" y="87"/>
                </a:cubicBezTo>
                <a:cubicBezTo>
                  <a:pt x="373" y="63"/>
                  <a:pt x="365" y="29"/>
                  <a:pt x="354" y="0"/>
                </a:cubicBezTo>
                <a:cubicBezTo>
                  <a:pt x="9" y="0"/>
                  <a:pt x="9" y="0"/>
                  <a:pt x="9" y="0"/>
                </a:cubicBezTo>
                <a:cubicBezTo>
                  <a:pt x="20" y="36"/>
                  <a:pt x="18" y="123"/>
                  <a:pt x="13" y="154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7" name="Freeform 9"/>
          <p:cNvSpPr>
            <a:spLocks/>
          </p:cNvSpPr>
          <p:nvPr/>
        </p:nvSpPr>
        <p:spPr bwMode="auto">
          <a:xfrm>
            <a:off x="5604364" y="1368427"/>
            <a:ext cx="1542521" cy="1312522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0" name="Freeform 12"/>
          <p:cNvSpPr>
            <a:spLocks/>
          </p:cNvSpPr>
          <p:nvPr/>
        </p:nvSpPr>
        <p:spPr bwMode="auto">
          <a:xfrm>
            <a:off x="5803501" y="3898013"/>
            <a:ext cx="1343384" cy="1358846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1" name="Freeform 13"/>
          <p:cNvSpPr>
            <a:spLocks/>
          </p:cNvSpPr>
          <p:nvPr/>
        </p:nvSpPr>
        <p:spPr bwMode="auto">
          <a:xfrm>
            <a:off x="4309974" y="3722543"/>
            <a:ext cx="1732176" cy="1534316"/>
          </a:xfrm>
          <a:custGeom>
            <a:avLst/>
            <a:gdLst>
              <a:gd name="T0" fmla="*/ 409 w 464"/>
              <a:gd name="T1" fmla="*/ 378 h 463"/>
              <a:gd name="T2" fmla="*/ 424 w 464"/>
              <a:gd name="T3" fmla="*/ 330 h 463"/>
              <a:gd name="T4" fmla="*/ 447 w 464"/>
              <a:gd name="T5" fmla="*/ 337 h 463"/>
              <a:gd name="T6" fmla="*/ 464 w 464"/>
              <a:gd name="T7" fmla="*/ 303 h 463"/>
              <a:gd name="T8" fmla="*/ 449 w 464"/>
              <a:gd name="T9" fmla="*/ 262 h 463"/>
              <a:gd name="T10" fmla="*/ 426 w 464"/>
              <a:gd name="T11" fmla="*/ 289 h 463"/>
              <a:gd name="T12" fmla="*/ 409 w 464"/>
              <a:gd name="T13" fmla="*/ 207 h 463"/>
              <a:gd name="T14" fmla="*/ 409 w 464"/>
              <a:gd name="T15" fmla="*/ 72 h 463"/>
              <a:gd name="T16" fmla="*/ 298 w 464"/>
              <a:gd name="T17" fmla="*/ 63 h 463"/>
              <a:gd name="T18" fmla="*/ 244 w 464"/>
              <a:gd name="T19" fmla="*/ 35 h 463"/>
              <a:gd name="T20" fmla="*/ 247 w 464"/>
              <a:gd name="T21" fmla="*/ 5 h 463"/>
              <a:gd name="T22" fmla="*/ 192 w 464"/>
              <a:gd name="T23" fmla="*/ 8 h 463"/>
              <a:gd name="T24" fmla="*/ 191 w 464"/>
              <a:gd name="T25" fmla="*/ 39 h 463"/>
              <a:gd name="T26" fmla="*/ 131 w 464"/>
              <a:gd name="T27" fmla="*/ 63 h 463"/>
              <a:gd name="T28" fmla="*/ 58 w 464"/>
              <a:gd name="T29" fmla="*/ 70 h 463"/>
              <a:gd name="T30" fmla="*/ 59 w 464"/>
              <a:gd name="T31" fmla="*/ 183 h 463"/>
              <a:gd name="T32" fmla="*/ 47 w 464"/>
              <a:gd name="T33" fmla="*/ 255 h 463"/>
              <a:gd name="T34" fmla="*/ 25 w 464"/>
              <a:gd name="T35" fmla="*/ 266 h 463"/>
              <a:gd name="T36" fmla="*/ 2 w 464"/>
              <a:gd name="T37" fmla="*/ 282 h 463"/>
              <a:gd name="T38" fmla="*/ 12 w 464"/>
              <a:gd name="T39" fmla="*/ 320 h 463"/>
              <a:gd name="T40" fmla="*/ 41 w 464"/>
              <a:gd name="T41" fmla="*/ 310 h 463"/>
              <a:gd name="T42" fmla="*/ 59 w 464"/>
              <a:gd name="T43" fmla="*/ 305 h 463"/>
              <a:gd name="T44" fmla="*/ 54 w 464"/>
              <a:gd name="T45" fmla="*/ 383 h 463"/>
              <a:gd name="T46" fmla="*/ 63 w 464"/>
              <a:gd name="T47" fmla="*/ 463 h 463"/>
              <a:gd name="T48" fmla="*/ 410 w 464"/>
              <a:gd name="T49" fmla="*/ 463 h 463"/>
              <a:gd name="T50" fmla="*/ 409 w 464"/>
              <a:gd name="T51" fmla="*/ 378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64" h="463">
                <a:moveTo>
                  <a:pt x="409" y="378"/>
                </a:moveTo>
                <a:cubicBezTo>
                  <a:pt x="413" y="351"/>
                  <a:pt x="414" y="329"/>
                  <a:pt x="424" y="330"/>
                </a:cubicBezTo>
                <a:cubicBezTo>
                  <a:pt x="434" y="330"/>
                  <a:pt x="436" y="337"/>
                  <a:pt x="447" y="337"/>
                </a:cubicBezTo>
                <a:cubicBezTo>
                  <a:pt x="457" y="337"/>
                  <a:pt x="464" y="320"/>
                  <a:pt x="464" y="303"/>
                </a:cubicBezTo>
                <a:cubicBezTo>
                  <a:pt x="464" y="287"/>
                  <a:pt x="464" y="260"/>
                  <a:pt x="449" y="262"/>
                </a:cubicBezTo>
                <a:cubicBezTo>
                  <a:pt x="434" y="265"/>
                  <a:pt x="433" y="290"/>
                  <a:pt x="426" y="289"/>
                </a:cubicBezTo>
                <a:cubicBezTo>
                  <a:pt x="409" y="286"/>
                  <a:pt x="400" y="250"/>
                  <a:pt x="409" y="207"/>
                </a:cubicBezTo>
                <a:cubicBezTo>
                  <a:pt x="412" y="190"/>
                  <a:pt x="420" y="124"/>
                  <a:pt x="409" y="72"/>
                </a:cubicBezTo>
                <a:cubicBezTo>
                  <a:pt x="383" y="77"/>
                  <a:pt x="349" y="71"/>
                  <a:pt x="298" y="63"/>
                </a:cubicBezTo>
                <a:cubicBezTo>
                  <a:pt x="263" y="58"/>
                  <a:pt x="235" y="45"/>
                  <a:pt x="244" y="35"/>
                </a:cubicBezTo>
                <a:cubicBezTo>
                  <a:pt x="250" y="27"/>
                  <a:pt x="255" y="11"/>
                  <a:pt x="247" y="5"/>
                </a:cubicBezTo>
                <a:cubicBezTo>
                  <a:pt x="238" y="0"/>
                  <a:pt x="200" y="4"/>
                  <a:pt x="192" y="8"/>
                </a:cubicBezTo>
                <a:cubicBezTo>
                  <a:pt x="184" y="12"/>
                  <a:pt x="183" y="22"/>
                  <a:pt x="191" y="39"/>
                </a:cubicBezTo>
                <a:cubicBezTo>
                  <a:pt x="202" y="61"/>
                  <a:pt x="156" y="71"/>
                  <a:pt x="131" y="63"/>
                </a:cubicBezTo>
                <a:cubicBezTo>
                  <a:pt x="99" y="52"/>
                  <a:pt x="78" y="62"/>
                  <a:pt x="58" y="70"/>
                </a:cubicBezTo>
                <a:cubicBezTo>
                  <a:pt x="63" y="94"/>
                  <a:pt x="61" y="160"/>
                  <a:pt x="59" y="183"/>
                </a:cubicBezTo>
                <a:cubicBezTo>
                  <a:pt x="57" y="205"/>
                  <a:pt x="51" y="242"/>
                  <a:pt x="47" y="255"/>
                </a:cubicBezTo>
                <a:cubicBezTo>
                  <a:pt x="46" y="260"/>
                  <a:pt x="41" y="279"/>
                  <a:pt x="25" y="266"/>
                </a:cubicBezTo>
                <a:cubicBezTo>
                  <a:pt x="10" y="254"/>
                  <a:pt x="4" y="270"/>
                  <a:pt x="2" y="282"/>
                </a:cubicBezTo>
                <a:cubicBezTo>
                  <a:pt x="0" y="295"/>
                  <a:pt x="2" y="307"/>
                  <a:pt x="12" y="320"/>
                </a:cubicBezTo>
                <a:cubicBezTo>
                  <a:pt x="23" y="332"/>
                  <a:pt x="34" y="322"/>
                  <a:pt x="41" y="310"/>
                </a:cubicBezTo>
                <a:cubicBezTo>
                  <a:pt x="47" y="299"/>
                  <a:pt x="53" y="297"/>
                  <a:pt x="59" y="305"/>
                </a:cubicBezTo>
                <a:cubicBezTo>
                  <a:pt x="68" y="315"/>
                  <a:pt x="58" y="339"/>
                  <a:pt x="54" y="383"/>
                </a:cubicBezTo>
                <a:cubicBezTo>
                  <a:pt x="51" y="403"/>
                  <a:pt x="58" y="441"/>
                  <a:pt x="63" y="463"/>
                </a:cubicBezTo>
                <a:cubicBezTo>
                  <a:pt x="410" y="463"/>
                  <a:pt x="410" y="463"/>
                  <a:pt x="410" y="463"/>
                </a:cubicBezTo>
                <a:cubicBezTo>
                  <a:pt x="404" y="426"/>
                  <a:pt x="407" y="394"/>
                  <a:pt x="409" y="378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2" name="Freeform 14"/>
          <p:cNvSpPr>
            <a:spLocks/>
          </p:cNvSpPr>
          <p:nvPr/>
        </p:nvSpPr>
        <p:spPr bwMode="auto">
          <a:xfrm>
            <a:off x="5762409" y="2429674"/>
            <a:ext cx="1384476" cy="1709787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3" name="Freeform 15"/>
          <p:cNvSpPr>
            <a:spLocks/>
          </p:cNvSpPr>
          <p:nvPr/>
        </p:nvSpPr>
        <p:spPr bwMode="auto">
          <a:xfrm>
            <a:off x="3156244" y="3927493"/>
            <a:ext cx="1406602" cy="1329366"/>
          </a:xfrm>
          <a:custGeom>
            <a:avLst/>
            <a:gdLst>
              <a:gd name="T0" fmla="*/ 363 w 377"/>
              <a:gd name="T1" fmla="*/ 321 h 401"/>
              <a:gd name="T2" fmla="*/ 368 w 377"/>
              <a:gd name="T3" fmla="*/ 243 h 401"/>
              <a:gd name="T4" fmla="*/ 350 w 377"/>
              <a:gd name="T5" fmla="*/ 248 h 401"/>
              <a:gd name="T6" fmla="*/ 321 w 377"/>
              <a:gd name="T7" fmla="*/ 258 h 401"/>
              <a:gd name="T8" fmla="*/ 311 w 377"/>
              <a:gd name="T9" fmla="*/ 220 h 401"/>
              <a:gd name="T10" fmla="*/ 334 w 377"/>
              <a:gd name="T11" fmla="*/ 204 h 401"/>
              <a:gd name="T12" fmla="*/ 356 w 377"/>
              <a:gd name="T13" fmla="*/ 193 h 401"/>
              <a:gd name="T14" fmla="*/ 368 w 377"/>
              <a:gd name="T15" fmla="*/ 121 h 401"/>
              <a:gd name="T16" fmla="*/ 367 w 377"/>
              <a:gd name="T17" fmla="*/ 8 h 401"/>
              <a:gd name="T18" fmla="*/ 294 w 377"/>
              <a:gd name="T19" fmla="*/ 7 h 401"/>
              <a:gd name="T20" fmla="*/ 247 w 377"/>
              <a:gd name="T21" fmla="*/ 28 h 401"/>
              <a:gd name="T22" fmla="*/ 267 w 377"/>
              <a:gd name="T23" fmla="*/ 51 h 401"/>
              <a:gd name="T24" fmla="*/ 219 w 377"/>
              <a:gd name="T25" fmla="*/ 75 h 401"/>
              <a:gd name="T26" fmla="*/ 204 w 377"/>
              <a:gd name="T27" fmla="*/ 38 h 401"/>
              <a:gd name="T28" fmla="*/ 146 w 377"/>
              <a:gd name="T29" fmla="*/ 8 h 401"/>
              <a:gd name="T30" fmla="*/ 14 w 377"/>
              <a:gd name="T31" fmla="*/ 13 h 401"/>
              <a:gd name="T32" fmla="*/ 3 w 377"/>
              <a:gd name="T33" fmla="*/ 133 h 401"/>
              <a:gd name="T34" fmla="*/ 24 w 377"/>
              <a:gd name="T35" fmla="*/ 175 h 401"/>
              <a:gd name="T36" fmla="*/ 44 w 377"/>
              <a:gd name="T37" fmla="*/ 148 h 401"/>
              <a:gd name="T38" fmla="*/ 66 w 377"/>
              <a:gd name="T39" fmla="*/ 184 h 401"/>
              <a:gd name="T40" fmla="*/ 31 w 377"/>
              <a:gd name="T41" fmla="*/ 227 h 401"/>
              <a:gd name="T42" fmla="*/ 2 w 377"/>
              <a:gd name="T43" fmla="*/ 255 h 401"/>
              <a:gd name="T44" fmla="*/ 15 w 377"/>
              <a:gd name="T45" fmla="*/ 401 h 401"/>
              <a:gd name="T46" fmla="*/ 372 w 377"/>
              <a:gd name="T47" fmla="*/ 401 h 401"/>
              <a:gd name="T48" fmla="*/ 363 w 377"/>
              <a:gd name="T49" fmla="*/ 32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4" name="Freeform 16"/>
          <p:cNvSpPr>
            <a:spLocks/>
          </p:cNvSpPr>
          <p:nvPr/>
        </p:nvSpPr>
        <p:spPr bwMode="auto">
          <a:xfrm>
            <a:off x="1890301" y="3898013"/>
            <a:ext cx="1523556" cy="1358846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5" name="Freeform 17"/>
          <p:cNvSpPr>
            <a:spLocks/>
          </p:cNvSpPr>
          <p:nvPr/>
        </p:nvSpPr>
        <p:spPr bwMode="auto">
          <a:xfrm>
            <a:off x="1890301" y="2456346"/>
            <a:ext cx="1403442" cy="1670482"/>
          </a:xfrm>
          <a:custGeom>
            <a:avLst/>
            <a:gdLst>
              <a:gd name="T0" fmla="*/ 121 w 376"/>
              <a:gd name="T1" fmla="*/ 454 h 504"/>
              <a:gd name="T2" fmla="*/ 114 w 376"/>
              <a:gd name="T3" fmla="*/ 480 h 504"/>
              <a:gd name="T4" fmla="*/ 142 w 376"/>
              <a:gd name="T5" fmla="*/ 500 h 504"/>
              <a:gd name="T6" fmla="*/ 191 w 376"/>
              <a:gd name="T7" fmla="*/ 490 h 504"/>
              <a:gd name="T8" fmla="*/ 166 w 376"/>
              <a:gd name="T9" fmla="*/ 453 h 504"/>
              <a:gd name="T10" fmla="*/ 353 w 376"/>
              <a:gd name="T11" fmla="*/ 457 h 504"/>
              <a:gd name="T12" fmla="*/ 358 w 376"/>
              <a:gd name="T13" fmla="*/ 380 h 504"/>
              <a:gd name="T14" fmla="*/ 340 w 376"/>
              <a:gd name="T15" fmla="*/ 389 h 504"/>
              <a:gd name="T16" fmla="*/ 317 w 376"/>
              <a:gd name="T17" fmla="*/ 394 h 504"/>
              <a:gd name="T18" fmla="*/ 311 w 376"/>
              <a:gd name="T19" fmla="*/ 345 h 504"/>
              <a:gd name="T20" fmla="*/ 340 w 376"/>
              <a:gd name="T21" fmla="*/ 341 h 504"/>
              <a:gd name="T22" fmla="*/ 357 w 376"/>
              <a:gd name="T23" fmla="*/ 332 h 504"/>
              <a:gd name="T24" fmla="*/ 352 w 376"/>
              <a:gd name="T25" fmla="*/ 246 h 504"/>
              <a:gd name="T26" fmla="*/ 353 w 376"/>
              <a:gd name="T27" fmla="*/ 67 h 504"/>
              <a:gd name="T28" fmla="*/ 160 w 376"/>
              <a:gd name="T29" fmla="*/ 64 h 504"/>
              <a:gd name="T30" fmla="*/ 149 w 376"/>
              <a:gd name="T31" fmla="*/ 54 h 504"/>
              <a:gd name="T32" fmla="*/ 165 w 376"/>
              <a:gd name="T33" fmla="*/ 33 h 504"/>
              <a:gd name="T34" fmla="*/ 148 w 376"/>
              <a:gd name="T35" fmla="*/ 13 h 504"/>
              <a:gd name="T36" fmla="*/ 90 w 376"/>
              <a:gd name="T37" fmla="*/ 16 h 504"/>
              <a:gd name="T38" fmla="*/ 108 w 376"/>
              <a:gd name="T39" fmla="*/ 53 h 504"/>
              <a:gd name="T40" fmla="*/ 0 w 376"/>
              <a:gd name="T41" fmla="*/ 62 h 504"/>
              <a:gd name="T42" fmla="*/ 0 w 376"/>
              <a:gd name="T43" fmla="*/ 457 h 504"/>
              <a:gd name="T44" fmla="*/ 121 w 376"/>
              <a:gd name="T45" fmla="*/ 454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pic>
        <p:nvPicPr>
          <p:cNvPr id="17" name="Picture 2" descr="D:\Natalia\ЖОНКИНА ПИСАНИНА\для тренажеров\1194985624696670932tasto_10_architetto_fran_01.svg_.med_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D:\Natalia\ЖОНКИНА ПИСАНИНА\для тренажеров\jean_victor_balin_unknown_red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42636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728740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 l="20000" t="20000" r="20000" b="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0414" y="266836"/>
            <a:ext cx="8584864" cy="6323608"/>
          </a:xfrm>
          <a:prstGeom prst="rect">
            <a:avLst/>
          </a:prstGeom>
          <a:solidFill>
            <a:srgbClr val="75E8F7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" name="Freeform 6"/>
          <p:cNvSpPr>
            <a:spLocks/>
          </p:cNvSpPr>
          <p:nvPr/>
        </p:nvSpPr>
        <p:spPr bwMode="auto">
          <a:xfrm>
            <a:off x="1890301" y="1368427"/>
            <a:ext cx="1578872" cy="1309714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5" name="Freeform 7"/>
          <p:cNvSpPr>
            <a:spLocks/>
          </p:cNvSpPr>
          <p:nvPr/>
        </p:nvSpPr>
        <p:spPr bwMode="auto">
          <a:xfrm>
            <a:off x="4327358" y="1368427"/>
            <a:ext cx="1528298" cy="1487992"/>
          </a:xfrm>
          <a:custGeom>
            <a:avLst/>
            <a:gdLst>
              <a:gd name="T0" fmla="*/ 56 w 409"/>
              <a:gd name="T1" fmla="*/ 87 h 449"/>
              <a:gd name="T2" fmla="*/ 34 w 409"/>
              <a:gd name="T3" fmla="*/ 127 h 449"/>
              <a:gd name="T4" fmla="*/ 7 w 409"/>
              <a:gd name="T5" fmla="*/ 175 h 449"/>
              <a:gd name="T6" fmla="*/ 39 w 409"/>
              <a:gd name="T7" fmla="*/ 185 h 449"/>
              <a:gd name="T8" fmla="*/ 57 w 409"/>
              <a:gd name="T9" fmla="*/ 207 h 449"/>
              <a:gd name="T10" fmla="*/ 52 w 409"/>
              <a:gd name="T11" fmla="*/ 393 h 449"/>
              <a:gd name="T12" fmla="*/ 153 w 409"/>
              <a:gd name="T13" fmla="*/ 400 h 449"/>
              <a:gd name="T14" fmla="*/ 146 w 409"/>
              <a:gd name="T15" fmla="*/ 426 h 449"/>
              <a:gd name="T16" fmla="*/ 174 w 409"/>
              <a:gd name="T17" fmla="*/ 445 h 449"/>
              <a:gd name="T18" fmla="*/ 223 w 409"/>
              <a:gd name="T19" fmla="*/ 436 h 449"/>
              <a:gd name="T20" fmla="*/ 198 w 409"/>
              <a:gd name="T21" fmla="*/ 398 h 449"/>
              <a:gd name="T22" fmla="*/ 406 w 409"/>
              <a:gd name="T23" fmla="*/ 390 h 449"/>
              <a:gd name="T24" fmla="*/ 400 w 409"/>
              <a:gd name="T25" fmla="*/ 286 h 449"/>
              <a:gd name="T26" fmla="*/ 372 w 409"/>
              <a:gd name="T27" fmla="*/ 259 h 449"/>
              <a:gd name="T28" fmla="*/ 366 w 409"/>
              <a:gd name="T29" fmla="*/ 198 h 449"/>
              <a:gd name="T30" fmla="*/ 388 w 409"/>
              <a:gd name="T31" fmla="*/ 211 h 449"/>
              <a:gd name="T32" fmla="*/ 400 w 409"/>
              <a:gd name="T33" fmla="*/ 218 h 449"/>
              <a:gd name="T34" fmla="*/ 401 w 409"/>
              <a:gd name="T35" fmla="*/ 57 h 449"/>
              <a:gd name="T36" fmla="*/ 399 w 409"/>
              <a:gd name="T37" fmla="*/ 0 h 449"/>
              <a:gd name="T38" fmla="*/ 43 w 409"/>
              <a:gd name="T39" fmla="*/ 0 h 449"/>
              <a:gd name="T40" fmla="*/ 56 w 409"/>
              <a:gd name="T41" fmla="*/ 87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09" h="449">
                <a:moveTo>
                  <a:pt x="56" y="87"/>
                </a:moveTo>
                <a:cubicBezTo>
                  <a:pt x="53" y="100"/>
                  <a:pt x="48" y="122"/>
                  <a:pt x="34" y="127"/>
                </a:cubicBezTo>
                <a:cubicBezTo>
                  <a:pt x="15" y="133"/>
                  <a:pt x="0" y="153"/>
                  <a:pt x="7" y="175"/>
                </a:cubicBezTo>
                <a:cubicBezTo>
                  <a:pt x="14" y="194"/>
                  <a:pt x="31" y="195"/>
                  <a:pt x="39" y="185"/>
                </a:cubicBezTo>
                <a:cubicBezTo>
                  <a:pt x="60" y="159"/>
                  <a:pt x="66" y="177"/>
                  <a:pt x="57" y="207"/>
                </a:cubicBezTo>
                <a:cubicBezTo>
                  <a:pt x="32" y="287"/>
                  <a:pt x="44" y="341"/>
                  <a:pt x="52" y="393"/>
                </a:cubicBezTo>
                <a:cubicBezTo>
                  <a:pt x="63" y="391"/>
                  <a:pt x="127" y="386"/>
                  <a:pt x="153" y="400"/>
                </a:cubicBezTo>
                <a:cubicBezTo>
                  <a:pt x="164" y="406"/>
                  <a:pt x="146" y="415"/>
                  <a:pt x="146" y="426"/>
                </a:cubicBezTo>
                <a:cubicBezTo>
                  <a:pt x="145" y="437"/>
                  <a:pt x="154" y="444"/>
                  <a:pt x="174" y="445"/>
                </a:cubicBezTo>
                <a:cubicBezTo>
                  <a:pt x="195" y="447"/>
                  <a:pt x="219" y="449"/>
                  <a:pt x="223" y="436"/>
                </a:cubicBezTo>
                <a:cubicBezTo>
                  <a:pt x="227" y="423"/>
                  <a:pt x="188" y="408"/>
                  <a:pt x="198" y="398"/>
                </a:cubicBezTo>
                <a:cubicBezTo>
                  <a:pt x="208" y="388"/>
                  <a:pt x="341" y="381"/>
                  <a:pt x="406" y="390"/>
                </a:cubicBezTo>
                <a:cubicBezTo>
                  <a:pt x="399" y="342"/>
                  <a:pt x="405" y="311"/>
                  <a:pt x="400" y="286"/>
                </a:cubicBezTo>
                <a:cubicBezTo>
                  <a:pt x="397" y="274"/>
                  <a:pt x="384" y="254"/>
                  <a:pt x="372" y="259"/>
                </a:cubicBezTo>
                <a:cubicBezTo>
                  <a:pt x="342" y="272"/>
                  <a:pt x="348" y="211"/>
                  <a:pt x="366" y="198"/>
                </a:cubicBezTo>
                <a:cubicBezTo>
                  <a:pt x="384" y="186"/>
                  <a:pt x="388" y="202"/>
                  <a:pt x="388" y="211"/>
                </a:cubicBezTo>
                <a:cubicBezTo>
                  <a:pt x="388" y="220"/>
                  <a:pt x="393" y="223"/>
                  <a:pt x="400" y="218"/>
                </a:cubicBezTo>
                <a:cubicBezTo>
                  <a:pt x="406" y="212"/>
                  <a:pt x="409" y="111"/>
                  <a:pt x="401" y="57"/>
                </a:cubicBezTo>
                <a:cubicBezTo>
                  <a:pt x="399" y="43"/>
                  <a:pt x="398" y="22"/>
                  <a:pt x="399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54" y="29"/>
                  <a:pt x="62" y="63"/>
                  <a:pt x="56" y="87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6" name="Freeform 8"/>
          <p:cNvSpPr>
            <a:spLocks/>
          </p:cNvSpPr>
          <p:nvPr/>
        </p:nvSpPr>
        <p:spPr bwMode="auto">
          <a:xfrm>
            <a:off x="3167306" y="1368427"/>
            <a:ext cx="1406602" cy="1495011"/>
          </a:xfrm>
          <a:custGeom>
            <a:avLst/>
            <a:gdLst>
              <a:gd name="T0" fmla="*/ 13 w 377"/>
              <a:gd name="T1" fmla="*/ 154 h 451"/>
              <a:gd name="T2" fmla="*/ 14 w 377"/>
              <a:gd name="T3" fmla="*/ 225 h 451"/>
              <a:gd name="T4" fmla="*/ 45 w 377"/>
              <a:gd name="T5" fmla="*/ 235 h 451"/>
              <a:gd name="T6" fmla="*/ 74 w 377"/>
              <a:gd name="T7" fmla="*/ 230 h 451"/>
              <a:gd name="T8" fmla="*/ 67 w 377"/>
              <a:gd name="T9" fmla="*/ 272 h 451"/>
              <a:gd name="T10" fmla="*/ 40 w 377"/>
              <a:gd name="T11" fmla="*/ 294 h 451"/>
              <a:gd name="T12" fmla="*/ 10 w 377"/>
              <a:gd name="T13" fmla="*/ 286 h 451"/>
              <a:gd name="T14" fmla="*/ 11 w 377"/>
              <a:gd name="T15" fmla="*/ 395 h 451"/>
              <a:gd name="T16" fmla="*/ 114 w 377"/>
              <a:gd name="T17" fmla="*/ 397 h 451"/>
              <a:gd name="T18" fmla="*/ 137 w 377"/>
              <a:gd name="T19" fmla="*/ 410 h 451"/>
              <a:gd name="T20" fmla="*/ 129 w 377"/>
              <a:gd name="T21" fmla="*/ 436 h 451"/>
              <a:gd name="T22" fmla="*/ 178 w 377"/>
              <a:gd name="T23" fmla="*/ 443 h 451"/>
              <a:gd name="T24" fmla="*/ 180 w 377"/>
              <a:gd name="T25" fmla="*/ 406 h 451"/>
              <a:gd name="T26" fmla="*/ 224 w 377"/>
              <a:gd name="T27" fmla="*/ 387 h 451"/>
              <a:gd name="T28" fmla="*/ 363 w 377"/>
              <a:gd name="T29" fmla="*/ 393 h 451"/>
              <a:gd name="T30" fmla="*/ 368 w 377"/>
              <a:gd name="T31" fmla="*/ 207 h 451"/>
              <a:gd name="T32" fmla="*/ 350 w 377"/>
              <a:gd name="T33" fmla="*/ 185 h 451"/>
              <a:gd name="T34" fmla="*/ 318 w 377"/>
              <a:gd name="T35" fmla="*/ 175 h 451"/>
              <a:gd name="T36" fmla="*/ 345 w 377"/>
              <a:gd name="T37" fmla="*/ 127 h 451"/>
              <a:gd name="T38" fmla="*/ 367 w 377"/>
              <a:gd name="T39" fmla="*/ 87 h 451"/>
              <a:gd name="T40" fmla="*/ 354 w 377"/>
              <a:gd name="T41" fmla="*/ 0 h 451"/>
              <a:gd name="T42" fmla="*/ 9 w 377"/>
              <a:gd name="T43" fmla="*/ 0 h 451"/>
              <a:gd name="T44" fmla="*/ 13 w 377"/>
              <a:gd name="T45" fmla="*/ 154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77" h="451">
                <a:moveTo>
                  <a:pt x="13" y="154"/>
                </a:moveTo>
                <a:cubicBezTo>
                  <a:pt x="8" y="187"/>
                  <a:pt x="8" y="213"/>
                  <a:pt x="14" y="225"/>
                </a:cubicBezTo>
                <a:cubicBezTo>
                  <a:pt x="23" y="242"/>
                  <a:pt x="36" y="243"/>
                  <a:pt x="45" y="235"/>
                </a:cubicBezTo>
                <a:cubicBezTo>
                  <a:pt x="59" y="222"/>
                  <a:pt x="68" y="222"/>
                  <a:pt x="74" y="230"/>
                </a:cubicBezTo>
                <a:cubicBezTo>
                  <a:pt x="81" y="238"/>
                  <a:pt x="76" y="257"/>
                  <a:pt x="67" y="272"/>
                </a:cubicBezTo>
                <a:cubicBezTo>
                  <a:pt x="58" y="287"/>
                  <a:pt x="48" y="303"/>
                  <a:pt x="40" y="294"/>
                </a:cubicBezTo>
                <a:cubicBezTo>
                  <a:pt x="31" y="285"/>
                  <a:pt x="20" y="273"/>
                  <a:pt x="10" y="286"/>
                </a:cubicBezTo>
                <a:cubicBezTo>
                  <a:pt x="0" y="300"/>
                  <a:pt x="7" y="384"/>
                  <a:pt x="11" y="395"/>
                </a:cubicBezTo>
                <a:cubicBezTo>
                  <a:pt x="65" y="403"/>
                  <a:pt x="102" y="397"/>
                  <a:pt x="114" y="397"/>
                </a:cubicBezTo>
                <a:cubicBezTo>
                  <a:pt x="127" y="397"/>
                  <a:pt x="137" y="404"/>
                  <a:pt x="137" y="410"/>
                </a:cubicBezTo>
                <a:cubicBezTo>
                  <a:pt x="137" y="416"/>
                  <a:pt x="122" y="422"/>
                  <a:pt x="129" y="436"/>
                </a:cubicBezTo>
                <a:cubicBezTo>
                  <a:pt x="137" y="449"/>
                  <a:pt x="162" y="451"/>
                  <a:pt x="178" y="443"/>
                </a:cubicBezTo>
                <a:cubicBezTo>
                  <a:pt x="194" y="435"/>
                  <a:pt x="180" y="414"/>
                  <a:pt x="180" y="406"/>
                </a:cubicBezTo>
                <a:cubicBezTo>
                  <a:pt x="180" y="399"/>
                  <a:pt x="196" y="382"/>
                  <a:pt x="224" y="387"/>
                </a:cubicBezTo>
                <a:cubicBezTo>
                  <a:pt x="252" y="393"/>
                  <a:pt x="303" y="399"/>
                  <a:pt x="363" y="393"/>
                </a:cubicBezTo>
                <a:cubicBezTo>
                  <a:pt x="355" y="341"/>
                  <a:pt x="343" y="287"/>
                  <a:pt x="368" y="207"/>
                </a:cubicBezTo>
                <a:cubicBezTo>
                  <a:pt x="377" y="177"/>
                  <a:pt x="371" y="159"/>
                  <a:pt x="350" y="185"/>
                </a:cubicBezTo>
                <a:cubicBezTo>
                  <a:pt x="342" y="195"/>
                  <a:pt x="325" y="194"/>
                  <a:pt x="318" y="175"/>
                </a:cubicBezTo>
                <a:cubicBezTo>
                  <a:pt x="311" y="153"/>
                  <a:pt x="326" y="133"/>
                  <a:pt x="345" y="127"/>
                </a:cubicBezTo>
                <a:cubicBezTo>
                  <a:pt x="359" y="122"/>
                  <a:pt x="364" y="100"/>
                  <a:pt x="367" y="87"/>
                </a:cubicBezTo>
                <a:cubicBezTo>
                  <a:pt x="373" y="63"/>
                  <a:pt x="365" y="29"/>
                  <a:pt x="354" y="0"/>
                </a:cubicBezTo>
                <a:cubicBezTo>
                  <a:pt x="9" y="0"/>
                  <a:pt x="9" y="0"/>
                  <a:pt x="9" y="0"/>
                </a:cubicBezTo>
                <a:cubicBezTo>
                  <a:pt x="20" y="36"/>
                  <a:pt x="18" y="123"/>
                  <a:pt x="13" y="154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7" name="Freeform 9"/>
          <p:cNvSpPr>
            <a:spLocks/>
          </p:cNvSpPr>
          <p:nvPr/>
        </p:nvSpPr>
        <p:spPr bwMode="auto">
          <a:xfrm>
            <a:off x="5604364" y="1368427"/>
            <a:ext cx="1542521" cy="1312522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9" name="Freeform 11"/>
          <p:cNvSpPr>
            <a:spLocks/>
          </p:cNvSpPr>
          <p:nvPr/>
        </p:nvSpPr>
        <p:spPr bwMode="auto">
          <a:xfrm>
            <a:off x="3010842" y="2634624"/>
            <a:ext cx="1746399" cy="1555373"/>
          </a:xfrm>
          <a:custGeom>
            <a:avLst/>
            <a:gdLst>
              <a:gd name="T0" fmla="*/ 399 w 468"/>
              <a:gd name="T1" fmla="*/ 298 h 469"/>
              <a:gd name="T2" fmla="*/ 412 w 468"/>
              <a:gd name="T3" fmla="*/ 298 h 469"/>
              <a:gd name="T4" fmla="*/ 428 w 468"/>
              <a:gd name="T5" fmla="*/ 315 h 469"/>
              <a:gd name="T6" fmla="*/ 456 w 468"/>
              <a:gd name="T7" fmla="*/ 284 h 469"/>
              <a:gd name="T8" fmla="*/ 461 w 468"/>
              <a:gd name="T9" fmla="*/ 247 h 469"/>
              <a:gd name="T10" fmla="*/ 427 w 468"/>
              <a:gd name="T11" fmla="*/ 255 h 469"/>
              <a:gd name="T12" fmla="*/ 403 w 468"/>
              <a:gd name="T13" fmla="*/ 234 h 469"/>
              <a:gd name="T14" fmla="*/ 407 w 468"/>
              <a:gd name="T15" fmla="*/ 161 h 469"/>
              <a:gd name="T16" fmla="*/ 405 w 468"/>
              <a:gd name="T17" fmla="*/ 11 h 469"/>
              <a:gd name="T18" fmla="*/ 266 w 468"/>
              <a:gd name="T19" fmla="*/ 5 h 469"/>
              <a:gd name="T20" fmla="*/ 222 w 468"/>
              <a:gd name="T21" fmla="*/ 24 h 469"/>
              <a:gd name="T22" fmla="*/ 220 w 468"/>
              <a:gd name="T23" fmla="*/ 61 h 469"/>
              <a:gd name="T24" fmla="*/ 171 w 468"/>
              <a:gd name="T25" fmla="*/ 54 h 469"/>
              <a:gd name="T26" fmla="*/ 179 w 468"/>
              <a:gd name="T27" fmla="*/ 28 h 469"/>
              <a:gd name="T28" fmla="*/ 156 w 468"/>
              <a:gd name="T29" fmla="*/ 15 h 469"/>
              <a:gd name="T30" fmla="*/ 53 w 468"/>
              <a:gd name="T31" fmla="*/ 13 h 469"/>
              <a:gd name="T32" fmla="*/ 52 w 468"/>
              <a:gd name="T33" fmla="*/ 192 h 469"/>
              <a:gd name="T34" fmla="*/ 57 w 468"/>
              <a:gd name="T35" fmla="*/ 278 h 469"/>
              <a:gd name="T36" fmla="*/ 40 w 468"/>
              <a:gd name="T37" fmla="*/ 287 h 469"/>
              <a:gd name="T38" fmla="*/ 11 w 468"/>
              <a:gd name="T39" fmla="*/ 291 h 469"/>
              <a:gd name="T40" fmla="*/ 17 w 468"/>
              <a:gd name="T41" fmla="*/ 340 h 469"/>
              <a:gd name="T42" fmla="*/ 40 w 468"/>
              <a:gd name="T43" fmla="*/ 335 h 469"/>
              <a:gd name="T44" fmla="*/ 58 w 468"/>
              <a:gd name="T45" fmla="*/ 326 h 469"/>
              <a:gd name="T46" fmla="*/ 53 w 468"/>
              <a:gd name="T47" fmla="*/ 403 h 469"/>
              <a:gd name="T48" fmla="*/ 185 w 468"/>
              <a:gd name="T49" fmla="*/ 398 h 469"/>
              <a:gd name="T50" fmla="*/ 243 w 468"/>
              <a:gd name="T51" fmla="*/ 428 h 469"/>
              <a:gd name="T52" fmla="*/ 258 w 468"/>
              <a:gd name="T53" fmla="*/ 465 h 469"/>
              <a:gd name="T54" fmla="*/ 306 w 468"/>
              <a:gd name="T55" fmla="*/ 441 h 469"/>
              <a:gd name="T56" fmla="*/ 286 w 468"/>
              <a:gd name="T57" fmla="*/ 418 h 469"/>
              <a:gd name="T58" fmla="*/ 333 w 468"/>
              <a:gd name="T59" fmla="*/ 397 h 469"/>
              <a:gd name="T60" fmla="*/ 406 w 468"/>
              <a:gd name="T61" fmla="*/ 398 h 469"/>
              <a:gd name="T62" fmla="*/ 399 w 468"/>
              <a:gd name="T63" fmla="*/ 298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68" h="469">
                <a:moveTo>
                  <a:pt x="399" y="298"/>
                </a:moveTo>
                <a:cubicBezTo>
                  <a:pt x="404" y="291"/>
                  <a:pt x="410" y="291"/>
                  <a:pt x="412" y="298"/>
                </a:cubicBezTo>
                <a:cubicBezTo>
                  <a:pt x="414" y="304"/>
                  <a:pt x="418" y="315"/>
                  <a:pt x="428" y="315"/>
                </a:cubicBezTo>
                <a:cubicBezTo>
                  <a:pt x="437" y="315"/>
                  <a:pt x="451" y="298"/>
                  <a:pt x="456" y="284"/>
                </a:cubicBezTo>
                <a:cubicBezTo>
                  <a:pt x="461" y="269"/>
                  <a:pt x="468" y="253"/>
                  <a:pt x="461" y="247"/>
                </a:cubicBezTo>
                <a:cubicBezTo>
                  <a:pt x="453" y="240"/>
                  <a:pt x="438" y="252"/>
                  <a:pt x="427" y="255"/>
                </a:cubicBezTo>
                <a:cubicBezTo>
                  <a:pt x="415" y="257"/>
                  <a:pt x="405" y="251"/>
                  <a:pt x="403" y="234"/>
                </a:cubicBezTo>
                <a:cubicBezTo>
                  <a:pt x="400" y="218"/>
                  <a:pt x="405" y="181"/>
                  <a:pt x="407" y="161"/>
                </a:cubicBezTo>
                <a:cubicBezTo>
                  <a:pt x="409" y="140"/>
                  <a:pt x="417" y="72"/>
                  <a:pt x="405" y="11"/>
                </a:cubicBezTo>
                <a:cubicBezTo>
                  <a:pt x="345" y="17"/>
                  <a:pt x="294" y="11"/>
                  <a:pt x="266" y="5"/>
                </a:cubicBezTo>
                <a:cubicBezTo>
                  <a:pt x="238" y="0"/>
                  <a:pt x="222" y="17"/>
                  <a:pt x="222" y="24"/>
                </a:cubicBezTo>
                <a:cubicBezTo>
                  <a:pt x="222" y="32"/>
                  <a:pt x="236" y="53"/>
                  <a:pt x="220" y="61"/>
                </a:cubicBezTo>
                <a:cubicBezTo>
                  <a:pt x="204" y="69"/>
                  <a:pt x="179" y="67"/>
                  <a:pt x="171" y="54"/>
                </a:cubicBezTo>
                <a:cubicBezTo>
                  <a:pt x="164" y="40"/>
                  <a:pt x="179" y="34"/>
                  <a:pt x="179" y="28"/>
                </a:cubicBezTo>
                <a:cubicBezTo>
                  <a:pt x="179" y="22"/>
                  <a:pt x="169" y="15"/>
                  <a:pt x="156" y="15"/>
                </a:cubicBezTo>
                <a:cubicBezTo>
                  <a:pt x="144" y="15"/>
                  <a:pt x="107" y="21"/>
                  <a:pt x="53" y="13"/>
                </a:cubicBezTo>
                <a:cubicBezTo>
                  <a:pt x="51" y="26"/>
                  <a:pt x="41" y="149"/>
                  <a:pt x="52" y="192"/>
                </a:cubicBezTo>
                <a:cubicBezTo>
                  <a:pt x="64" y="235"/>
                  <a:pt x="60" y="269"/>
                  <a:pt x="57" y="278"/>
                </a:cubicBezTo>
                <a:cubicBezTo>
                  <a:pt x="54" y="287"/>
                  <a:pt x="48" y="293"/>
                  <a:pt x="40" y="287"/>
                </a:cubicBezTo>
                <a:cubicBezTo>
                  <a:pt x="33" y="281"/>
                  <a:pt x="21" y="273"/>
                  <a:pt x="11" y="291"/>
                </a:cubicBezTo>
                <a:cubicBezTo>
                  <a:pt x="0" y="309"/>
                  <a:pt x="10" y="337"/>
                  <a:pt x="17" y="340"/>
                </a:cubicBezTo>
                <a:cubicBezTo>
                  <a:pt x="25" y="344"/>
                  <a:pt x="37" y="345"/>
                  <a:pt x="40" y="335"/>
                </a:cubicBezTo>
                <a:cubicBezTo>
                  <a:pt x="44" y="325"/>
                  <a:pt x="52" y="320"/>
                  <a:pt x="58" y="326"/>
                </a:cubicBezTo>
                <a:cubicBezTo>
                  <a:pt x="76" y="344"/>
                  <a:pt x="46" y="354"/>
                  <a:pt x="53" y="403"/>
                </a:cubicBezTo>
                <a:cubicBezTo>
                  <a:pt x="73" y="403"/>
                  <a:pt x="146" y="390"/>
                  <a:pt x="185" y="398"/>
                </a:cubicBezTo>
                <a:cubicBezTo>
                  <a:pt x="214" y="403"/>
                  <a:pt x="247" y="413"/>
                  <a:pt x="243" y="428"/>
                </a:cubicBezTo>
                <a:cubicBezTo>
                  <a:pt x="239" y="440"/>
                  <a:pt x="219" y="461"/>
                  <a:pt x="258" y="465"/>
                </a:cubicBezTo>
                <a:cubicBezTo>
                  <a:pt x="296" y="469"/>
                  <a:pt x="306" y="447"/>
                  <a:pt x="306" y="441"/>
                </a:cubicBezTo>
                <a:cubicBezTo>
                  <a:pt x="306" y="425"/>
                  <a:pt x="286" y="429"/>
                  <a:pt x="286" y="418"/>
                </a:cubicBezTo>
                <a:cubicBezTo>
                  <a:pt x="287" y="406"/>
                  <a:pt x="307" y="394"/>
                  <a:pt x="333" y="397"/>
                </a:cubicBezTo>
                <a:cubicBezTo>
                  <a:pt x="360" y="400"/>
                  <a:pt x="368" y="409"/>
                  <a:pt x="406" y="398"/>
                </a:cubicBezTo>
                <a:cubicBezTo>
                  <a:pt x="402" y="383"/>
                  <a:pt x="394" y="305"/>
                  <a:pt x="399" y="298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0" name="Freeform 12"/>
          <p:cNvSpPr>
            <a:spLocks/>
          </p:cNvSpPr>
          <p:nvPr/>
        </p:nvSpPr>
        <p:spPr bwMode="auto">
          <a:xfrm>
            <a:off x="5803501" y="3898013"/>
            <a:ext cx="1343384" cy="1358846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1" name="Freeform 13"/>
          <p:cNvSpPr>
            <a:spLocks/>
          </p:cNvSpPr>
          <p:nvPr/>
        </p:nvSpPr>
        <p:spPr bwMode="auto">
          <a:xfrm>
            <a:off x="4309974" y="3722543"/>
            <a:ext cx="1732176" cy="1534316"/>
          </a:xfrm>
          <a:custGeom>
            <a:avLst/>
            <a:gdLst>
              <a:gd name="T0" fmla="*/ 409 w 464"/>
              <a:gd name="T1" fmla="*/ 378 h 463"/>
              <a:gd name="T2" fmla="*/ 424 w 464"/>
              <a:gd name="T3" fmla="*/ 330 h 463"/>
              <a:gd name="T4" fmla="*/ 447 w 464"/>
              <a:gd name="T5" fmla="*/ 337 h 463"/>
              <a:gd name="T6" fmla="*/ 464 w 464"/>
              <a:gd name="T7" fmla="*/ 303 h 463"/>
              <a:gd name="T8" fmla="*/ 449 w 464"/>
              <a:gd name="T9" fmla="*/ 262 h 463"/>
              <a:gd name="T10" fmla="*/ 426 w 464"/>
              <a:gd name="T11" fmla="*/ 289 h 463"/>
              <a:gd name="T12" fmla="*/ 409 w 464"/>
              <a:gd name="T13" fmla="*/ 207 h 463"/>
              <a:gd name="T14" fmla="*/ 409 w 464"/>
              <a:gd name="T15" fmla="*/ 72 h 463"/>
              <a:gd name="T16" fmla="*/ 298 w 464"/>
              <a:gd name="T17" fmla="*/ 63 h 463"/>
              <a:gd name="T18" fmla="*/ 244 w 464"/>
              <a:gd name="T19" fmla="*/ 35 h 463"/>
              <a:gd name="T20" fmla="*/ 247 w 464"/>
              <a:gd name="T21" fmla="*/ 5 h 463"/>
              <a:gd name="T22" fmla="*/ 192 w 464"/>
              <a:gd name="T23" fmla="*/ 8 h 463"/>
              <a:gd name="T24" fmla="*/ 191 w 464"/>
              <a:gd name="T25" fmla="*/ 39 h 463"/>
              <a:gd name="T26" fmla="*/ 131 w 464"/>
              <a:gd name="T27" fmla="*/ 63 h 463"/>
              <a:gd name="T28" fmla="*/ 58 w 464"/>
              <a:gd name="T29" fmla="*/ 70 h 463"/>
              <a:gd name="T30" fmla="*/ 59 w 464"/>
              <a:gd name="T31" fmla="*/ 183 h 463"/>
              <a:gd name="T32" fmla="*/ 47 w 464"/>
              <a:gd name="T33" fmla="*/ 255 h 463"/>
              <a:gd name="T34" fmla="*/ 25 w 464"/>
              <a:gd name="T35" fmla="*/ 266 h 463"/>
              <a:gd name="T36" fmla="*/ 2 w 464"/>
              <a:gd name="T37" fmla="*/ 282 h 463"/>
              <a:gd name="T38" fmla="*/ 12 w 464"/>
              <a:gd name="T39" fmla="*/ 320 h 463"/>
              <a:gd name="T40" fmla="*/ 41 w 464"/>
              <a:gd name="T41" fmla="*/ 310 h 463"/>
              <a:gd name="T42" fmla="*/ 59 w 464"/>
              <a:gd name="T43" fmla="*/ 305 h 463"/>
              <a:gd name="T44" fmla="*/ 54 w 464"/>
              <a:gd name="T45" fmla="*/ 383 h 463"/>
              <a:gd name="T46" fmla="*/ 63 w 464"/>
              <a:gd name="T47" fmla="*/ 463 h 463"/>
              <a:gd name="T48" fmla="*/ 410 w 464"/>
              <a:gd name="T49" fmla="*/ 463 h 463"/>
              <a:gd name="T50" fmla="*/ 409 w 464"/>
              <a:gd name="T51" fmla="*/ 378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64" h="463">
                <a:moveTo>
                  <a:pt x="409" y="378"/>
                </a:moveTo>
                <a:cubicBezTo>
                  <a:pt x="413" y="351"/>
                  <a:pt x="414" y="329"/>
                  <a:pt x="424" y="330"/>
                </a:cubicBezTo>
                <a:cubicBezTo>
                  <a:pt x="434" y="330"/>
                  <a:pt x="436" y="337"/>
                  <a:pt x="447" y="337"/>
                </a:cubicBezTo>
                <a:cubicBezTo>
                  <a:pt x="457" y="337"/>
                  <a:pt x="464" y="320"/>
                  <a:pt x="464" y="303"/>
                </a:cubicBezTo>
                <a:cubicBezTo>
                  <a:pt x="464" y="287"/>
                  <a:pt x="464" y="260"/>
                  <a:pt x="449" y="262"/>
                </a:cubicBezTo>
                <a:cubicBezTo>
                  <a:pt x="434" y="265"/>
                  <a:pt x="433" y="290"/>
                  <a:pt x="426" y="289"/>
                </a:cubicBezTo>
                <a:cubicBezTo>
                  <a:pt x="409" y="286"/>
                  <a:pt x="400" y="250"/>
                  <a:pt x="409" y="207"/>
                </a:cubicBezTo>
                <a:cubicBezTo>
                  <a:pt x="412" y="190"/>
                  <a:pt x="420" y="124"/>
                  <a:pt x="409" y="72"/>
                </a:cubicBezTo>
                <a:cubicBezTo>
                  <a:pt x="383" y="77"/>
                  <a:pt x="349" y="71"/>
                  <a:pt x="298" y="63"/>
                </a:cubicBezTo>
                <a:cubicBezTo>
                  <a:pt x="263" y="58"/>
                  <a:pt x="235" y="45"/>
                  <a:pt x="244" y="35"/>
                </a:cubicBezTo>
                <a:cubicBezTo>
                  <a:pt x="250" y="27"/>
                  <a:pt x="255" y="11"/>
                  <a:pt x="247" y="5"/>
                </a:cubicBezTo>
                <a:cubicBezTo>
                  <a:pt x="238" y="0"/>
                  <a:pt x="200" y="4"/>
                  <a:pt x="192" y="8"/>
                </a:cubicBezTo>
                <a:cubicBezTo>
                  <a:pt x="184" y="12"/>
                  <a:pt x="183" y="22"/>
                  <a:pt x="191" y="39"/>
                </a:cubicBezTo>
                <a:cubicBezTo>
                  <a:pt x="202" y="61"/>
                  <a:pt x="156" y="71"/>
                  <a:pt x="131" y="63"/>
                </a:cubicBezTo>
                <a:cubicBezTo>
                  <a:pt x="99" y="52"/>
                  <a:pt x="78" y="62"/>
                  <a:pt x="58" y="70"/>
                </a:cubicBezTo>
                <a:cubicBezTo>
                  <a:pt x="63" y="94"/>
                  <a:pt x="61" y="160"/>
                  <a:pt x="59" y="183"/>
                </a:cubicBezTo>
                <a:cubicBezTo>
                  <a:pt x="57" y="205"/>
                  <a:pt x="51" y="242"/>
                  <a:pt x="47" y="255"/>
                </a:cubicBezTo>
                <a:cubicBezTo>
                  <a:pt x="46" y="260"/>
                  <a:pt x="41" y="279"/>
                  <a:pt x="25" y="266"/>
                </a:cubicBezTo>
                <a:cubicBezTo>
                  <a:pt x="10" y="254"/>
                  <a:pt x="4" y="270"/>
                  <a:pt x="2" y="282"/>
                </a:cubicBezTo>
                <a:cubicBezTo>
                  <a:pt x="0" y="295"/>
                  <a:pt x="2" y="307"/>
                  <a:pt x="12" y="320"/>
                </a:cubicBezTo>
                <a:cubicBezTo>
                  <a:pt x="23" y="332"/>
                  <a:pt x="34" y="322"/>
                  <a:pt x="41" y="310"/>
                </a:cubicBezTo>
                <a:cubicBezTo>
                  <a:pt x="47" y="299"/>
                  <a:pt x="53" y="297"/>
                  <a:pt x="59" y="305"/>
                </a:cubicBezTo>
                <a:cubicBezTo>
                  <a:pt x="68" y="315"/>
                  <a:pt x="58" y="339"/>
                  <a:pt x="54" y="383"/>
                </a:cubicBezTo>
                <a:cubicBezTo>
                  <a:pt x="51" y="403"/>
                  <a:pt x="58" y="441"/>
                  <a:pt x="63" y="463"/>
                </a:cubicBezTo>
                <a:cubicBezTo>
                  <a:pt x="410" y="463"/>
                  <a:pt x="410" y="463"/>
                  <a:pt x="410" y="463"/>
                </a:cubicBezTo>
                <a:cubicBezTo>
                  <a:pt x="404" y="426"/>
                  <a:pt x="407" y="394"/>
                  <a:pt x="409" y="378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2" name="Freeform 14"/>
          <p:cNvSpPr>
            <a:spLocks/>
          </p:cNvSpPr>
          <p:nvPr/>
        </p:nvSpPr>
        <p:spPr bwMode="auto">
          <a:xfrm>
            <a:off x="5762409" y="2429674"/>
            <a:ext cx="1384476" cy="1709787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3" name="Freeform 15"/>
          <p:cNvSpPr>
            <a:spLocks/>
          </p:cNvSpPr>
          <p:nvPr/>
        </p:nvSpPr>
        <p:spPr bwMode="auto">
          <a:xfrm>
            <a:off x="3156244" y="3927493"/>
            <a:ext cx="1406602" cy="1329366"/>
          </a:xfrm>
          <a:custGeom>
            <a:avLst/>
            <a:gdLst>
              <a:gd name="T0" fmla="*/ 363 w 377"/>
              <a:gd name="T1" fmla="*/ 321 h 401"/>
              <a:gd name="T2" fmla="*/ 368 w 377"/>
              <a:gd name="T3" fmla="*/ 243 h 401"/>
              <a:gd name="T4" fmla="*/ 350 w 377"/>
              <a:gd name="T5" fmla="*/ 248 h 401"/>
              <a:gd name="T6" fmla="*/ 321 w 377"/>
              <a:gd name="T7" fmla="*/ 258 h 401"/>
              <a:gd name="T8" fmla="*/ 311 w 377"/>
              <a:gd name="T9" fmla="*/ 220 h 401"/>
              <a:gd name="T10" fmla="*/ 334 w 377"/>
              <a:gd name="T11" fmla="*/ 204 h 401"/>
              <a:gd name="T12" fmla="*/ 356 w 377"/>
              <a:gd name="T13" fmla="*/ 193 h 401"/>
              <a:gd name="T14" fmla="*/ 368 w 377"/>
              <a:gd name="T15" fmla="*/ 121 h 401"/>
              <a:gd name="T16" fmla="*/ 367 w 377"/>
              <a:gd name="T17" fmla="*/ 8 h 401"/>
              <a:gd name="T18" fmla="*/ 294 w 377"/>
              <a:gd name="T19" fmla="*/ 7 h 401"/>
              <a:gd name="T20" fmla="*/ 247 w 377"/>
              <a:gd name="T21" fmla="*/ 28 h 401"/>
              <a:gd name="T22" fmla="*/ 267 w 377"/>
              <a:gd name="T23" fmla="*/ 51 h 401"/>
              <a:gd name="T24" fmla="*/ 219 w 377"/>
              <a:gd name="T25" fmla="*/ 75 h 401"/>
              <a:gd name="T26" fmla="*/ 204 w 377"/>
              <a:gd name="T27" fmla="*/ 38 h 401"/>
              <a:gd name="T28" fmla="*/ 146 w 377"/>
              <a:gd name="T29" fmla="*/ 8 h 401"/>
              <a:gd name="T30" fmla="*/ 14 w 377"/>
              <a:gd name="T31" fmla="*/ 13 h 401"/>
              <a:gd name="T32" fmla="*/ 3 w 377"/>
              <a:gd name="T33" fmla="*/ 133 h 401"/>
              <a:gd name="T34" fmla="*/ 24 w 377"/>
              <a:gd name="T35" fmla="*/ 175 h 401"/>
              <a:gd name="T36" fmla="*/ 44 w 377"/>
              <a:gd name="T37" fmla="*/ 148 h 401"/>
              <a:gd name="T38" fmla="*/ 66 w 377"/>
              <a:gd name="T39" fmla="*/ 184 h 401"/>
              <a:gd name="T40" fmla="*/ 31 w 377"/>
              <a:gd name="T41" fmla="*/ 227 h 401"/>
              <a:gd name="T42" fmla="*/ 2 w 377"/>
              <a:gd name="T43" fmla="*/ 255 h 401"/>
              <a:gd name="T44" fmla="*/ 15 w 377"/>
              <a:gd name="T45" fmla="*/ 401 h 401"/>
              <a:gd name="T46" fmla="*/ 372 w 377"/>
              <a:gd name="T47" fmla="*/ 401 h 401"/>
              <a:gd name="T48" fmla="*/ 363 w 377"/>
              <a:gd name="T49" fmla="*/ 32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4" name="Freeform 16"/>
          <p:cNvSpPr>
            <a:spLocks/>
          </p:cNvSpPr>
          <p:nvPr/>
        </p:nvSpPr>
        <p:spPr bwMode="auto">
          <a:xfrm>
            <a:off x="1890301" y="3898013"/>
            <a:ext cx="1523556" cy="1358846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5" name="Freeform 17"/>
          <p:cNvSpPr>
            <a:spLocks/>
          </p:cNvSpPr>
          <p:nvPr/>
        </p:nvSpPr>
        <p:spPr bwMode="auto">
          <a:xfrm>
            <a:off x="1890301" y="2456346"/>
            <a:ext cx="1403442" cy="1670482"/>
          </a:xfrm>
          <a:custGeom>
            <a:avLst/>
            <a:gdLst>
              <a:gd name="T0" fmla="*/ 121 w 376"/>
              <a:gd name="T1" fmla="*/ 454 h 504"/>
              <a:gd name="T2" fmla="*/ 114 w 376"/>
              <a:gd name="T3" fmla="*/ 480 h 504"/>
              <a:gd name="T4" fmla="*/ 142 w 376"/>
              <a:gd name="T5" fmla="*/ 500 h 504"/>
              <a:gd name="T6" fmla="*/ 191 w 376"/>
              <a:gd name="T7" fmla="*/ 490 h 504"/>
              <a:gd name="T8" fmla="*/ 166 w 376"/>
              <a:gd name="T9" fmla="*/ 453 h 504"/>
              <a:gd name="T10" fmla="*/ 353 w 376"/>
              <a:gd name="T11" fmla="*/ 457 h 504"/>
              <a:gd name="T12" fmla="*/ 358 w 376"/>
              <a:gd name="T13" fmla="*/ 380 h 504"/>
              <a:gd name="T14" fmla="*/ 340 w 376"/>
              <a:gd name="T15" fmla="*/ 389 h 504"/>
              <a:gd name="T16" fmla="*/ 317 w 376"/>
              <a:gd name="T17" fmla="*/ 394 h 504"/>
              <a:gd name="T18" fmla="*/ 311 w 376"/>
              <a:gd name="T19" fmla="*/ 345 h 504"/>
              <a:gd name="T20" fmla="*/ 340 w 376"/>
              <a:gd name="T21" fmla="*/ 341 h 504"/>
              <a:gd name="T22" fmla="*/ 357 w 376"/>
              <a:gd name="T23" fmla="*/ 332 h 504"/>
              <a:gd name="T24" fmla="*/ 352 w 376"/>
              <a:gd name="T25" fmla="*/ 246 h 504"/>
              <a:gd name="T26" fmla="*/ 353 w 376"/>
              <a:gd name="T27" fmla="*/ 67 h 504"/>
              <a:gd name="T28" fmla="*/ 160 w 376"/>
              <a:gd name="T29" fmla="*/ 64 h 504"/>
              <a:gd name="T30" fmla="*/ 149 w 376"/>
              <a:gd name="T31" fmla="*/ 54 h 504"/>
              <a:gd name="T32" fmla="*/ 165 w 376"/>
              <a:gd name="T33" fmla="*/ 33 h 504"/>
              <a:gd name="T34" fmla="*/ 148 w 376"/>
              <a:gd name="T35" fmla="*/ 13 h 504"/>
              <a:gd name="T36" fmla="*/ 90 w 376"/>
              <a:gd name="T37" fmla="*/ 16 h 504"/>
              <a:gd name="T38" fmla="*/ 108 w 376"/>
              <a:gd name="T39" fmla="*/ 53 h 504"/>
              <a:gd name="T40" fmla="*/ 0 w 376"/>
              <a:gd name="T41" fmla="*/ 62 h 504"/>
              <a:gd name="T42" fmla="*/ 0 w 376"/>
              <a:gd name="T43" fmla="*/ 457 h 504"/>
              <a:gd name="T44" fmla="*/ 121 w 376"/>
              <a:gd name="T45" fmla="*/ 454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pic>
        <p:nvPicPr>
          <p:cNvPr id="17" name="Picture 2" descr="D:\Natalia\ЖОНКИНА ПИСАНИНА\для тренажеров\1194985624696670932tasto_10_architetto_fran_01.svg_.med_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D:\Natalia\ЖОНКИНА ПИСАНИНА\для тренажеров\jean_victor_balin_unknown_red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42636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97402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 l="20000" t="20000" r="20000" b="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6836"/>
            <a:ext cx="8584864" cy="6323608"/>
          </a:xfrm>
          <a:prstGeom prst="rect">
            <a:avLst/>
          </a:prstGeom>
          <a:solidFill>
            <a:srgbClr val="75E8F7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" name="Freeform 6"/>
          <p:cNvSpPr>
            <a:spLocks/>
          </p:cNvSpPr>
          <p:nvPr/>
        </p:nvSpPr>
        <p:spPr bwMode="auto">
          <a:xfrm>
            <a:off x="1890301" y="1368427"/>
            <a:ext cx="1578872" cy="1309714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5" name="Freeform 7"/>
          <p:cNvSpPr>
            <a:spLocks/>
          </p:cNvSpPr>
          <p:nvPr/>
        </p:nvSpPr>
        <p:spPr bwMode="auto">
          <a:xfrm>
            <a:off x="4327358" y="1368427"/>
            <a:ext cx="1528298" cy="1487992"/>
          </a:xfrm>
          <a:custGeom>
            <a:avLst/>
            <a:gdLst>
              <a:gd name="T0" fmla="*/ 56 w 409"/>
              <a:gd name="T1" fmla="*/ 87 h 449"/>
              <a:gd name="T2" fmla="*/ 34 w 409"/>
              <a:gd name="T3" fmla="*/ 127 h 449"/>
              <a:gd name="T4" fmla="*/ 7 w 409"/>
              <a:gd name="T5" fmla="*/ 175 h 449"/>
              <a:gd name="T6" fmla="*/ 39 w 409"/>
              <a:gd name="T7" fmla="*/ 185 h 449"/>
              <a:gd name="T8" fmla="*/ 57 w 409"/>
              <a:gd name="T9" fmla="*/ 207 h 449"/>
              <a:gd name="T10" fmla="*/ 52 w 409"/>
              <a:gd name="T11" fmla="*/ 393 h 449"/>
              <a:gd name="T12" fmla="*/ 153 w 409"/>
              <a:gd name="T13" fmla="*/ 400 h 449"/>
              <a:gd name="T14" fmla="*/ 146 w 409"/>
              <a:gd name="T15" fmla="*/ 426 h 449"/>
              <a:gd name="T16" fmla="*/ 174 w 409"/>
              <a:gd name="T17" fmla="*/ 445 h 449"/>
              <a:gd name="T18" fmla="*/ 223 w 409"/>
              <a:gd name="T19" fmla="*/ 436 h 449"/>
              <a:gd name="T20" fmla="*/ 198 w 409"/>
              <a:gd name="T21" fmla="*/ 398 h 449"/>
              <a:gd name="T22" fmla="*/ 406 w 409"/>
              <a:gd name="T23" fmla="*/ 390 h 449"/>
              <a:gd name="T24" fmla="*/ 400 w 409"/>
              <a:gd name="T25" fmla="*/ 286 h 449"/>
              <a:gd name="T26" fmla="*/ 372 w 409"/>
              <a:gd name="T27" fmla="*/ 259 h 449"/>
              <a:gd name="T28" fmla="*/ 366 w 409"/>
              <a:gd name="T29" fmla="*/ 198 h 449"/>
              <a:gd name="T30" fmla="*/ 388 w 409"/>
              <a:gd name="T31" fmla="*/ 211 h 449"/>
              <a:gd name="T32" fmla="*/ 400 w 409"/>
              <a:gd name="T33" fmla="*/ 218 h 449"/>
              <a:gd name="T34" fmla="*/ 401 w 409"/>
              <a:gd name="T35" fmla="*/ 57 h 449"/>
              <a:gd name="T36" fmla="*/ 399 w 409"/>
              <a:gd name="T37" fmla="*/ 0 h 449"/>
              <a:gd name="T38" fmla="*/ 43 w 409"/>
              <a:gd name="T39" fmla="*/ 0 h 449"/>
              <a:gd name="T40" fmla="*/ 56 w 409"/>
              <a:gd name="T41" fmla="*/ 87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09" h="449">
                <a:moveTo>
                  <a:pt x="56" y="87"/>
                </a:moveTo>
                <a:cubicBezTo>
                  <a:pt x="53" y="100"/>
                  <a:pt x="48" y="122"/>
                  <a:pt x="34" y="127"/>
                </a:cubicBezTo>
                <a:cubicBezTo>
                  <a:pt x="15" y="133"/>
                  <a:pt x="0" y="153"/>
                  <a:pt x="7" y="175"/>
                </a:cubicBezTo>
                <a:cubicBezTo>
                  <a:pt x="14" y="194"/>
                  <a:pt x="31" y="195"/>
                  <a:pt x="39" y="185"/>
                </a:cubicBezTo>
                <a:cubicBezTo>
                  <a:pt x="60" y="159"/>
                  <a:pt x="66" y="177"/>
                  <a:pt x="57" y="207"/>
                </a:cubicBezTo>
                <a:cubicBezTo>
                  <a:pt x="32" y="287"/>
                  <a:pt x="44" y="341"/>
                  <a:pt x="52" y="393"/>
                </a:cubicBezTo>
                <a:cubicBezTo>
                  <a:pt x="63" y="391"/>
                  <a:pt x="127" y="386"/>
                  <a:pt x="153" y="400"/>
                </a:cubicBezTo>
                <a:cubicBezTo>
                  <a:pt x="164" y="406"/>
                  <a:pt x="146" y="415"/>
                  <a:pt x="146" y="426"/>
                </a:cubicBezTo>
                <a:cubicBezTo>
                  <a:pt x="145" y="437"/>
                  <a:pt x="154" y="444"/>
                  <a:pt x="174" y="445"/>
                </a:cubicBezTo>
                <a:cubicBezTo>
                  <a:pt x="195" y="447"/>
                  <a:pt x="219" y="449"/>
                  <a:pt x="223" y="436"/>
                </a:cubicBezTo>
                <a:cubicBezTo>
                  <a:pt x="227" y="423"/>
                  <a:pt x="188" y="408"/>
                  <a:pt x="198" y="398"/>
                </a:cubicBezTo>
                <a:cubicBezTo>
                  <a:pt x="208" y="388"/>
                  <a:pt x="341" y="381"/>
                  <a:pt x="406" y="390"/>
                </a:cubicBezTo>
                <a:cubicBezTo>
                  <a:pt x="399" y="342"/>
                  <a:pt x="405" y="311"/>
                  <a:pt x="400" y="286"/>
                </a:cubicBezTo>
                <a:cubicBezTo>
                  <a:pt x="397" y="274"/>
                  <a:pt x="384" y="254"/>
                  <a:pt x="372" y="259"/>
                </a:cubicBezTo>
                <a:cubicBezTo>
                  <a:pt x="342" y="272"/>
                  <a:pt x="348" y="211"/>
                  <a:pt x="366" y="198"/>
                </a:cubicBezTo>
                <a:cubicBezTo>
                  <a:pt x="384" y="186"/>
                  <a:pt x="388" y="202"/>
                  <a:pt x="388" y="211"/>
                </a:cubicBezTo>
                <a:cubicBezTo>
                  <a:pt x="388" y="220"/>
                  <a:pt x="393" y="223"/>
                  <a:pt x="400" y="218"/>
                </a:cubicBezTo>
                <a:cubicBezTo>
                  <a:pt x="406" y="212"/>
                  <a:pt x="409" y="111"/>
                  <a:pt x="401" y="57"/>
                </a:cubicBezTo>
                <a:cubicBezTo>
                  <a:pt x="399" y="43"/>
                  <a:pt x="398" y="22"/>
                  <a:pt x="399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54" y="29"/>
                  <a:pt x="62" y="63"/>
                  <a:pt x="56" y="87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6" name="Freeform 8"/>
          <p:cNvSpPr>
            <a:spLocks/>
          </p:cNvSpPr>
          <p:nvPr/>
        </p:nvSpPr>
        <p:spPr bwMode="auto">
          <a:xfrm>
            <a:off x="3167306" y="1368427"/>
            <a:ext cx="1406602" cy="1495011"/>
          </a:xfrm>
          <a:custGeom>
            <a:avLst/>
            <a:gdLst>
              <a:gd name="T0" fmla="*/ 13 w 377"/>
              <a:gd name="T1" fmla="*/ 154 h 451"/>
              <a:gd name="T2" fmla="*/ 14 w 377"/>
              <a:gd name="T3" fmla="*/ 225 h 451"/>
              <a:gd name="T4" fmla="*/ 45 w 377"/>
              <a:gd name="T5" fmla="*/ 235 h 451"/>
              <a:gd name="T6" fmla="*/ 74 w 377"/>
              <a:gd name="T7" fmla="*/ 230 h 451"/>
              <a:gd name="T8" fmla="*/ 67 w 377"/>
              <a:gd name="T9" fmla="*/ 272 h 451"/>
              <a:gd name="T10" fmla="*/ 40 w 377"/>
              <a:gd name="T11" fmla="*/ 294 h 451"/>
              <a:gd name="T12" fmla="*/ 10 w 377"/>
              <a:gd name="T13" fmla="*/ 286 h 451"/>
              <a:gd name="T14" fmla="*/ 11 w 377"/>
              <a:gd name="T15" fmla="*/ 395 h 451"/>
              <a:gd name="T16" fmla="*/ 114 w 377"/>
              <a:gd name="T17" fmla="*/ 397 h 451"/>
              <a:gd name="T18" fmla="*/ 137 w 377"/>
              <a:gd name="T19" fmla="*/ 410 h 451"/>
              <a:gd name="T20" fmla="*/ 129 w 377"/>
              <a:gd name="T21" fmla="*/ 436 h 451"/>
              <a:gd name="T22" fmla="*/ 178 w 377"/>
              <a:gd name="T23" fmla="*/ 443 h 451"/>
              <a:gd name="T24" fmla="*/ 180 w 377"/>
              <a:gd name="T25" fmla="*/ 406 h 451"/>
              <a:gd name="T26" fmla="*/ 224 w 377"/>
              <a:gd name="T27" fmla="*/ 387 h 451"/>
              <a:gd name="T28" fmla="*/ 363 w 377"/>
              <a:gd name="T29" fmla="*/ 393 h 451"/>
              <a:gd name="T30" fmla="*/ 368 w 377"/>
              <a:gd name="T31" fmla="*/ 207 h 451"/>
              <a:gd name="T32" fmla="*/ 350 w 377"/>
              <a:gd name="T33" fmla="*/ 185 h 451"/>
              <a:gd name="T34" fmla="*/ 318 w 377"/>
              <a:gd name="T35" fmla="*/ 175 h 451"/>
              <a:gd name="T36" fmla="*/ 345 w 377"/>
              <a:gd name="T37" fmla="*/ 127 h 451"/>
              <a:gd name="T38" fmla="*/ 367 w 377"/>
              <a:gd name="T39" fmla="*/ 87 h 451"/>
              <a:gd name="T40" fmla="*/ 354 w 377"/>
              <a:gd name="T41" fmla="*/ 0 h 451"/>
              <a:gd name="T42" fmla="*/ 9 w 377"/>
              <a:gd name="T43" fmla="*/ 0 h 451"/>
              <a:gd name="T44" fmla="*/ 13 w 377"/>
              <a:gd name="T45" fmla="*/ 154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77" h="451">
                <a:moveTo>
                  <a:pt x="13" y="154"/>
                </a:moveTo>
                <a:cubicBezTo>
                  <a:pt x="8" y="187"/>
                  <a:pt x="8" y="213"/>
                  <a:pt x="14" y="225"/>
                </a:cubicBezTo>
                <a:cubicBezTo>
                  <a:pt x="23" y="242"/>
                  <a:pt x="36" y="243"/>
                  <a:pt x="45" y="235"/>
                </a:cubicBezTo>
                <a:cubicBezTo>
                  <a:pt x="59" y="222"/>
                  <a:pt x="68" y="222"/>
                  <a:pt x="74" y="230"/>
                </a:cubicBezTo>
                <a:cubicBezTo>
                  <a:pt x="81" y="238"/>
                  <a:pt x="76" y="257"/>
                  <a:pt x="67" y="272"/>
                </a:cubicBezTo>
                <a:cubicBezTo>
                  <a:pt x="58" y="287"/>
                  <a:pt x="48" y="303"/>
                  <a:pt x="40" y="294"/>
                </a:cubicBezTo>
                <a:cubicBezTo>
                  <a:pt x="31" y="285"/>
                  <a:pt x="20" y="273"/>
                  <a:pt x="10" y="286"/>
                </a:cubicBezTo>
                <a:cubicBezTo>
                  <a:pt x="0" y="300"/>
                  <a:pt x="7" y="384"/>
                  <a:pt x="11" y="395"/>
                </a:cubicBezTo>
                <a:cubicBezTo>
                  <a:pt x="65" y="403"/>
                  <a:pt x="102" y="397"/>
                  <a:pt x="114" y="397"/>
                </a:cubicBezTo>
                <a:cubicBezTo>
                  <a:pt x="127" y="397"/>
                  <a:pt x="137" y="404"/>
                  <a:pt x="137" y="410"/>
                </a:cubicBezTo>
                <a:cubicBezTo>
                  <a:pt x="137" y="416"/>
                  <a:pt x="122" y="422"/>
                  <a:pt x="129" y="436"/>
                </a:cubicBezTo>
                <a:cubicBezTo>
                  <a:pt x="137" y="449"/>
                  <a:pt x="162" y="451"/>
                  <a:pt x="178" y="443"/>
                </a:cubicBezTo>
                <a:cubicBezTo>
                  <a:pt x="194" y="435"/>
                  <a:pt x="180" y="414"/>
                  <a:pt x="180" y="406"/>
                </a:cubicBezTo>
                <a:cubicBezTo>
                  <a:pt x="180" y="399"/>
                  <a:pt x="196" y="382"/>
                  <a:pt x="224" y="387"/>
                </a:cubicBezTo>
                <a:cubicBezTo>
                  <a:pt x="252" y="393"/>
                  <a:pt x="303" y="399"/>
                  <a:pt x="363" y="393"/>
                </a:cubicBezTo>
                <a:cubicBezTo>
                  <a:pt x="355" y="341"/>
                  <a:pt x="343" y="287"/>
                  <a:pt x="368" y="207"/>
                </a:cubicBezTo>
                <a:cubicBezTo>
                  <a:pt x="377" y="177"/>
                  <a:pt x="371" y="159"/>
                  <a:pt x="350" y="185"/>
                </a:cubicBezTo>
                <a:cubicBezTo>
                  <a:pt x="342" y="195"/>
                  <a:pt x="325" y="194"/>
                  <a:pt x="318" y="175"/>
                </a:cubicBezTo>
                <a:cubicBezTo>
                  <a:pt x="311" y="153"/>
                  <a:pt x="326" y="133"/>
                  <a:pt x="345" y="127"/>
                </a:cubicBezTo>
                <a:cubicBezTo>
                  <a:pt x="359" y="122"/>
                  <a:pt x="364" y="100"/>
                  <a:pt x="367" y="87"/>
                </a:cubicBezTo>
                <a:cubicBezTo>
                  <a:pt x="373" y="63"/>
                  <a:pt x="365" y="29"/>
                  <a:pt x="354" y="0"/>
                </a:cubicBezTo>
                <a:cubicBezTo>
                  <a:pt x="9" y="0"/>
                  <a:pt x="9" y="0"/>
                  <a:pt x="9" y="0"/>
                </a:cubicBezTo>
                <a:cubicBezTo>
                  <a:pt x="20" y="36"/>
                  <a:pt x="18" y="123"/>
                  <a:pt x="13" y="154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7" name="Freeform 9"/>
          <p:cNvSpPr>
            <a:spLocks/>
          </p:cNvSpPr>
          <p:nvPr/>
        </p:nvSpPr>
        <p:spPr bwMode="auto">
          <a:xfrm>
            <a:off x="5604364" y="1368427"/>
            <a:ext cx="1542521" cy="1312522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8" name="Freeform 10"/>
          <p:cNvSpPr>
            <a:spLocks/>
          </p:cNvSpPr>
          <p:nvPr/>
        </p:nvSpPr>
        <p:spPr bwMode="auto">
          <a:xfrm>
            <a:off x="4480663" y="2631816"/>
            <a:ext cx="1575710" cy="1346212"/>
          </a:xfrm>
          <a:custGeom>
            <a:avLst/>
            <a:gdLst>
              <a:gd name="T0" fmla="*/ 157 w 422"/>
              <a:gd name="T1" fmla="*/ 17 h 406"/>
              <a:gd name="T2" fmla="*/ 182 w 422"/>
              <a:gd name="T3" fmla="*/ 55 h 406"/>
              <a:gd name="T4" fmla="*/ 133 w 422"/>
              <a:gd name="T5" fmla="*/ 64 h 406"/>
              <a:gd name="T6" fmla="*/ 105 w 422"/>
              <a:gd name="T7" fmla="*/ 45 h 406"/>
              <a:gd name="T8" fmla="*/ 112 w 422"/>
              <a:gd name="T9" fmla="*/ 19 h 406"/>
              <a:gd name="T10" fmla="*/ 11 w 422"/>
              <a:gd name="T11" fmla="*/ 12 h 406"/>
              <a:gd name="T12" fmla="*/ 13 w 422"/>
              <a:gd name="T13" fmla="*/ 162 h 406"/>
              <a:gd name="T14" fmla="*/ 9 w 422"/>
              <a:gd name="T15" fmla="*/ 235 h 406"/>
              <a:gd name="T16" fmla="*/ 33 w 422"/>
              <a:gd name="T17" fmla="*/ 256 h 406"/>
              <a:gd name="T18" fmla="*/ 67 w 422"/>
              <a:gd name="T19" fmla="*/ 248 h 406"/>
              <a:gd name="T20" fmla="*/ 62 w 422"/>
              <a:gd name="T21" fmla="*/ 285 h 406"/>
              <a:gd name="T22" fmla="*/ 34 w 422"/>
              <a:gd name="T23" fmla="*/ 316 h 406"/>
              <a:gd name="T24" fmla="*/ 18 w 422"/>
              <a:gd name="T25" fmla="*/ 299 h 406"/>
              <a:gd name="T26" fmla="*/ 5 w 422"/>
              <a:gd name="T27" fmla="*/ 299 h 406"/>
              <a:gd name="T28" fmla="*/ 12 w 422"/>
              <a:gd name="T29" fmla="*/ 399 h 406"/>
              <a:gd name="T30" fmla="*/ 85 w 422"/>
              <a:gd name="T31" fmla="*/ 392 h 406"/>
              <a:gd name="T32" fmla="*/ 145 w 422"/>
              <a:gd name="T33" fmla="*/ 368 h 406"/>
              <a:gd name="T34" fmla="*/ 146 w 422"/>
              <a:gd name="T35" fmla="*/ 337 h 406"/>
              <a:gd name="T36" fmla="*/ 201 w 422"/>
              <a:gd name="T37" fmla="*/ 334 h 406"/>
              <a:gd name="T38" fmla="*/ 198 w 422"/>
              <a:gd name="T39" fmla="*/ 364 h 406"/>
              <a:gd name="T40" fmla="*/ 252 w 422"/>
              <a:gd name="T41" fmla="*/ 392 h 406"/>
              <a:gd name="T42" fmla="*/ 363 w 422"/>
              <a:gd name="T43" fmla="*/ 401 h 406"/>
              <a:gd name="T44" fmla="*/ 364 w 422"/>
              <a:gd name="T45" fmla="*/ 246 h 406"/>
              <a:gd name="T46" fmla="*/ 384 w 422"/>
              <a:gd name="T47" fmla="*/ 199 h 406"/>
              <a:gd name="T48" fmla="*/ 417 w 422"/>
              <a:gd name="T49" fmla="*/ 196 h 406"/>
              <a:gd name="T50" fmla="*/ 408 w 422"/>
              <a:gd name="T51" fmla="*/ 157 h 406"/>
              <a:gd name="T52" fmla="*/ 372 w 422"/>
              <a:gd name="T53" fmla="*/ 159 h 406"/>
              <a:gd name="T54" fmla="*/ 367 w 422"/>
              <a:gd name="T55" fmla="*/ 125 h 406"/>
              <a:gd name="T56" fmla="*/ 365 w 422"/>
              <a:gd name="T57" fmla="*/ 9 h 406"/>
              <a:gd name="T58" fmla="*/ 157 w 422"/>
              <a:gd name="T59" fmla="*/ 17 h 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22" h="406">
                <a:moveTo>
                  <a:pt x="157" y="17"/>
                </a:moveTo>
                <a:cubicBezTo>
                  <a:pt x="147" y="27"/>
                  <a:pt x="186" y="42"/>
                  <a:pt x="182" y="55"/>
                </a:cubicBezTo>
                <a:cubicBezTo>
                  <a:pt x="178" y="68"/>
                  <a:pt x="154" y="66"/>
                  <a:pt x="133" y="64"/>
                </a:cubicBezTo>
                <a:cubicBezTo>
                  <a:pt x="113" y="63"/>
                  <a:pt x="104" y="56"/>
                  <a:pt x="105" y="45"/>
                </a:cubicBezTo>
                <a:cubicBezTo>
                  <a:pt x="105" y="34"/>
                  <a:pt x="123" y="25"/>
                  <a:pt x="112" y="19"/>
                </a:cubicBezTo>
                <a:cubicBezTo>
                  <a:pt x="86" y="5"/>
                  <a:pt x="22" y="10"/>
                  <a:pt x="11" y="12"/>
                </a:cubicBezTo>
                <a:cubicBezTo>
                  <a:pt x="23" y="73"/>
                  <a:pt x="15" y="141"/>
                  <a:pt x="13" y="162"/>
                </a:cubicBezTo>
                <a:cubicBezTo>
                  <a:pt x="11" y="182"/>
                  <a:pt x="6" y="219"/>
                  <a:pt x="9" y="235"/>
                </a:cubicBezTo>
                <a:cubicBezTo>
                  <a:pt x="11" y="252"/>
                  <a:pt x="21" y="258"/>
                  <a:pt x="33" y="256"/>
                </a:cubicBezTo>
                <a:cubicBezTo>
                  <a:pt x="44" y="253"/>
                  <a:pt x="59" y="241"/>
                  <a:pt x="67" y="248"/>
                </a:cubicBezTo>
                <a:cubicBezTo>
                  <a:pt x="74" y="254"/>
                  <a:pt x="67" y="270"/>
                  <a:pt x="62" y="285"/>
                </a:cubicBezTo>
                <a:cubicBezTo>
                  <a:pt x="57" y="299"/>
                  <a:pt x="43" y="316"/>
                  <a:pt x="34" y="316"/>
                </a:cubicBezTo>
                <a:cubicBezTo>
                  <a:pt x="24" y="316"/>
                  <a:pt x="20" y="305"/>
                  <a:pt x="18" y="299"/>
                </a:cubicBezTo>
                <a:cubicBezTo>
                  <a:pt x="16" y="292"/>
                  <a:pt x="10" y="292"/>
                  <a:pt x="5" y="299"/>
                </a:cubicBezTo>
                <a:cubicBezTo>
                  <a:pt x="0" y="306"/>
                  <a:pt x="8" y="384"/>
                  <a:pt x="12" y="399"/>
                </a:cubicBezTo>
                <a:cubicBezTo>
                  <a:pt x="32" y="391"/>
                  <a:pt x="53" y="381"/>
                  <a:pt x="85" y="392"/>
                </a:cubicBezTo>
                <a:cubicBezTo>
                  <a:pt x="110" y="400"/>
                  <a:pt x="156" y="390"/>
                  <a:pt x="145" y="368"/>
                </a:cubicBezTo>
                <a:cubicBezTo>
                  <a:pt x="137" y="351"/>
                  <a:pt x="138" y="341"/>
                  <a:pt x="146" y="337"/>
                </a:cubicBezTo>
                <a:cubicBezTo>
                  <a:pt x="154" y="333"/>
                  <a:pt x="192" y="329"/>
                  <a:pt x="201" y="334"/>
                </a:cubicBezTo>
                <a:cubicBezTo>
                  <a:pt x="209" y="340"/>
                  <a:pt x="204" y="356"/>
                  <a:pt x="198" y="364"/>
                </a:cubicBezTo>
                <a:cubicBezTo>
                  <a:pt x="189" y="374"/>
                  <a:pt x="217" y="387"/>
                  <a:pt x="252" y="392"/>
                </a:cubicBezTo>
                <a:cubicBezTo>
                  <a:pt x="303" y="400"/>
                  <a:pt x="337" y="406"/>
                  <a:pt x="363" y="401"/>
                </a:cubicBezTo>
                <a:cubicBezTo>
                  <a:pt x="343" y="320"/>
                  <a:pt x="363" y="270"/>
                  <a:pt x="364" y="246"/>
                </a:cubicBezTo>
                <a:cubicBezTo>
                  <a:pt x="365" y="215"/>
                  <a:pt x="372" y="187"/>
                  <a:pt x="384" y="199"/>
                </a:cubicBezTo>
                <a:cubicBezTo>
                  <a:pt x="401" y="214"/>
                  <a:pt x="412" y="211"/>
                  <a:pt x="417" y="196"/>
                </a:cubicBezTo>
                <a:cubicBezTo>
                  <a:pt x="422" y="181"/>
                  <a:pt x="416" y="163"/>
                  <a:pt x="408" y="157"/>
                </a:cubicBezTo>
                <a:cubicBezTo>
                  <a:pt x="400" y="151"/>
                  <a:pt x="384" y="166"/>
                  <a:pt x="372" y="159"/>
                </a:cubicBezTo>
                <a:cubicBezTo>
                  <a:pt x="360" y="153"/>
                  <a:pt x="362" y="142"/>
                  <a:pt x="367" y="125"/>
                </a:cubicBezTo>
                <a:cubicBezTo>
                  <a:pt x="380" y="71"/>
                  <a:pt x="368" y="39"/>
                  <a:pt x="365" y="9"/>
                </a:cubicBezTo>
                <a:cubicBezTo>
                  <a:pt x="300" y="0"/>
                  <a:pt x="167" y="7"/>
                  <a:pt x="157" y="17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9" name="Freeform 11"/>
          <p:cNvSpPr>
            <a:spLocks/>
          </p:cNvSpPr>
          <p:nvPr/>
        </p:nvSpPr>
        <p:spPr bwMode="auto">
          <a:xfrm>
            <a:off x="3010842" y="2634624"/>
            <a:ext cx="1746399" cy="1555373"/>
          </a:xfrm>
          <a:custGeom>
            <a:avLst/>
            <a:gdLst>
              <a:gd name="T0" fmla="*/ 399 w 468"/>
              <a:gd name="T1" fmla="*/ 298 h 469"/>
              <a:gd name="T2" fmla="*/ 412 w 468"/>
              <a:gd name="T3" fmla="*/ 298 h 469"/>
              <a:gd name="T4" fmla="*/ 428 w 468"/>
              <a:gd name="T5" fmla="*/ 315 h 469"/>
              <a:gd name="T6" fmla="*/ 456 w 468"/>
              <a:gd name="T7" fmla="*/ 284 h 469"/>
              <a:gd name="T8" fmla="*/ 461 w 468"/>
              <a:gd name="T9" fmla="*/ 247 h 469"/>
              <a:gd name="T10" fmla="*/ 427 w 468"/>
              <a:gd name="T11" fmla="*/ 255 h 469"/>
              <a:gd name="T12" fmla="*/ 403 w 468"/>
              <a:gd name="T13" fmla="*/ 234 h 469"/>
              <a:gd name="T14" fmla="*/ 407 w 468"/>
              <a:gd name="T15" fmla="*/ 161 h 469"/>
              <a:gd name="T16" fmla="*/ 405 w 468"/>
              <a:gd name="T17" fmla="*/ 11 h 469"/>
              <a:gd name="T18" fmla="*/ 266 w 468"/>
              <a:gd name="T19" fmla="*/ 5 h 469"/>
              <a:gd name="T20" fmla="*/ 222 w 468"/>
              <a:gd name="T21" fmla="*/ 24 h 469"/>
              <a:gd name="T22" fmla="*/ 220 w 468"/>
              <a:gd name="T23" fmla="*/ 61 h 469"/>
              <a:gd name="T24" fmla="*/ 171 w 468"/>
              <a:gd name="T25" fmla="*/ 54 h 469"/>
              <a:gd name="T26" fmla="*/ 179 w 468"/>
              <a:gd name="T27" fmla="*/ 28 h 469"/>
              <a:gd name="T28" fmla="*/ 156 w 468"/>
              <a:gd name="T29" fmla="*/ 15 h 469"/>
              <a:gd name="T30" fmla="*/ 53 w 468"/>
              <a:gd name="T31" fmla="*/ 13 h 469"/>
              <a:gd name="T32" fmla="*/ 52 w 468"/>
              <a:gd name="T33" fmla="*/ 192 h 469"/>
              <a:gd name="T34" fmla="*/ 57 w 468"/>
              <a:gd name="T35" fmla="*/ 278 h 469"/>
              <a:gd name="T36" fmla="*/ 40 w 468"/>
              <a:gd name="T37" fmla="*/ 287 h 469"/>
              <a:gd name="T38" fmla="*/ 11 w 468"/>
              <a:gd name="T39" fmla="*/ 291 h 469"/>
              <a:gd name="T40" fmla="*/ 17 w 468"/>
              <a:gd name="T41" fmla="*/ 340 h 469"/>
              <a:gd name="T42" fmla="*/ 40 w 468"/>
              <a:gd name="T43" fmla="*/ 335 h 469"/>
              <a:gd name="T44" fmla="*/ 58 w 468"/>
              <a:gd name="T45" fmla="*/ 326 h 469"/>
              <a:gd name="T46" fmla="*/ 53 w 468"/>
              <a:gd name="T47" fmla="*/ 403 h 469"/>
              <a:gd name="T48" fmla="*/ 185 w 468"/>
              <a:gd name="T49" fmla="*/ 398 h 469"/>
              <a:gd name="T50" fmla="*/ 243 w 468"/>
              <a:gd name="T51" fmla="*/ 428 h 469"/>
              <a:gd name="T52" fmla="*/ 258 w 468"/>
              <a:gd name="T53" fmla="*/ 465 h 469"/>
              <a:gd name="T54" fmla="*/ 306 w 468"/>
              <a:gd name="T55" fmla="*/ 441 h 469"/>
              <a:gd name="T56" fmla="*/ 286 w 468"/>
              <a:gd name="T57" fmla="*/ 418 h 469"/>
              <a:gd name="T58" fmla="*/ 333 w 468"/>
              <a:gd name="T59" fmla="*/ 397 h 469"/>
              <a:gd name="T60" fmla="*/ 406 w 468"/>
              <a:gd name="T61" fmla="*/ 398 h 469"/>
              <a:gd name="T62" fmla="*/ 399 w 468"/>
              <a:gd name="T63" fmla="*/ 298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68" h="469">
                <a:moveTo>
                  <a:pt x="399" y="298"/>
                </a:moveTo>
                <a:cubicBezTo>
                  <a:pt x="404" y="291"/>
                  <a:pt x="410" y="291"/>
                  <a:pt x="412" y="298"/>
                </a:cubicBezTo>
                <a:cubicBezTo>
                  <a:pt x="414" y="304"/>
                  <a:pt x="418" y="315"/>
                  <a:pt x="428" y="315"/>
                </a:cubicBezTo>
                <a:cubicBezTo>
                  <a:pt x="437" y="315"/>
                  <a:pt x="451" y="298"/>
                  <a:pt x="456" y="284"/>
                </a:cubicBezTo>
                <a:cubicBezTo>
                  <a:pt x="461" y="269"/>
                  <a:pt x="468" y="253"/>
                  <a:pt x="461" y="247"/>
                </a:cubicBezTo>
                <a:cubicBezTo>
                  <a:pt x="453" y="240"/>
                  <a:pt x="438" y="252"/>
                  <a:pt x="427" y="255"/>
                </a:cubicBezTo>
                <a:cubicBezTo>
                  <a:pt x="415" y="257"/>
                  <a:pt x="405" y="251"/>
                  <a:pt x="403" y="234"/>
                </a:cubicBezTo>
                <a:cubicBezTo>
                  <a:pt x="400" y="218"/>
                  <a:pt x="405" y="181"/>
                  <a:pt x="407" y="161"/>
                </a:cubicBezTo>
                <a:cubicBezTo>
                  <a:pt x="409" y="140"/>
                  <a:pt x="417" y="72"/>
                  <a:pt x="405" y="11"/>
                </a:cubicBezTo>
                <a:cubicBezTo>
                  <a:pt x="345" y="17"/>
                  <a:pt x="294" y="11"/>
                  <a:pt x="266" y="5"/>
                </a:cubicBezTo>
                <a:cubicBezTo>
                  <a:pt x="238" y="0"/>
                  <a:pt x="222" y="17"/>
                  <a:pt x="222" y="24"/>
                </a:cubicBezTo>
                <a:cubicBezTo>
                  <a:pt x="222" y="32"/>
                  <a:pt x="236" y="53"/>
                  <a:pt x="220" y="61"/>
                </a:cubicBezTo>
                <a:cubicBezTo>
                  <a:pt x="204" y="69"/>
                  <a:pt x="179" y="67"/>
                  <a:pt x="171" y="54"/>
                </a:cubicBezTo>
                <a:cubicBezTo>
                  <a:pt x="164" y="40"/>
                  <a:pt x="179" y="34"/>
                  <a:pt x="179" y="28"/>
                </a:cubicBezTo>
                <a:cubicBezTo>
                  <a:pt x="179" y="22"/>
                  <a:pt x="169" y="15"/>
                  <a:pt x="156" y="15"/>
                </a:cubicBezTo>
                <a:cubicBezTo>
                  <a:pt x="144" y="15"/>
                  <a:pt x="107" y="21"/>
                  <a:pt x="53" y="13"/>
                </a:cubicBezTo>
                <a:cubicBezTo>
                  <a:pt x="51" y="26"/>
                  <a:pt x="41" y="149"/>
                  <a:pt x="52" y="192"/>
                </a:cubicBezTo>
                <a:cubicBezTo>
                  <a:pt x="64" y="235"/>
                  <a:pt x="60" y="269"/>
                  <a:pt x="57" y="278"/>
                </a:cubicBezTo>
                <a:cubicBezTo>
                  <a:pt x="54" y="287"/>
                  <a:pt x="48" y="293"/>
                  <a:pt x="40" y="287"/>
                </a:cubicBezTo>
                <a:cubicBezTo>
                  <a:pt x="33" y="281"/>
                  <a:pt x="21" y="273"/>
                  <a:pt x="11" y="291"/>
                </a:cubicBezTo>
                <a:cubicBezTo>
                  <a:pt x="0" y="309"/>
                  <a:pt x="10" y="337"/>
                  <a:pt x="17" y="340"/>
                </a:cubicBezTo>
                <a:cubicBezTo>
                  <a:pt x="25" y="344"/>
                  <a:pt x="37" y="345"/>
                  <a:pt x="40" y="335"/>
                </a:cubicBezTo>
                <a:cubicBezTo>
                  <a:pt x="44" y="325"/>
                  <a:pt x="52" y="320"/>
                  <a:pt x="58" y="326"/>
                </a:cubicBezTo>
                <a:cubicBezTo>
                  <a:pt x="76" y="344"/>
                  <a:pt x="46" y="354"/>
                  <a:pt x="53" y="403"/>
                </a:cubicBezTo>
                <a:cubicBezTo>
                  <a:pt x="73" y="403"/>
                  <a:pt x="146" y="390"/>
                  <a:pt x="185" y="398"/>
                </a:cubicBezTo>
                <a:cubicBezTo>
                  <a:pt x="214" y="403"/>
                  <a:pt x="247" y="413"/>
                  <a:pt x="243" y="428"/>
                </a:cubicBezTo>
                <a:cubicBezTo>
                  <a:pt x="239" y="440"/>
                  <a:pt x="219" y="461"/>
                  <a:pt x="258" y="465"/>
                </a:cubicBezTo>
                <a:cubicBezTo>
                  <a:pt x="296" y="469"/>
                  <a:pt x="306" y="447"/>
                  <a:pt x="306" y="441"/>
                </a:cubicBezTo>
                <a:cubicBezTo>
                  <a:pt x="306" y="425"/>
                  <a:pt x="286" y="429"/>
                  <a:pt x="286" y="418"/>
                </a:cubicBezTo>
                <a:cubicBezTo>
                  <a:pt x="287" y="406"/>
                  <a:pt x="307" y="394"/>
                  <a:pt x="333" y="397"/>
                </a:cubicBezTo>
                <a:cubicBezTo>
                  <a:pt x="360" y="400"/>
                  <a:pt x="368" y="409"/>
                  <a:pt x="406" y="398"/>
                </a:cubicBezTo>
                <a:cubicBezTo>
                  <a:pt x="402" y="383"/>
                  <a:pt x="394" y="305"/>
                  <a:pt x="399" y="298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0" name="Freeform 12"/>
          <p:cNvSpPr>
            <a:spLocks/>
          </p:cNvSpPr>
          <p:nvPr/>
        </p:nvSpPr>
        <p:spPr bwMode="auto">
          <a:xfrm>
            <a:off x="5803501" y="3898013"/>
            <a:ext cx="1343384" cy="1358846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1" name="Freeform 13"/>
          <p:cNvSpPr>
            <a:spLocks/>
          </p:cNvSpPr>
          <p:nvPr/>
        </p:nvSpPr>
        <p:spPr bwMode="auto">
          <a:xfrm>
            <a:off x="4309974" y="3722543"/>
            <a:ext cx="1732176" cy="1534316"/>
          </a:xfrm>
          <a:custGeom>
            <a:avLst/>
            <a:gdLst>
              <a:gd name="T0" fmla="*/ 409 w 464"/>
              <a:gd name="T1" fmla="*/ 378 h 463"/>
              <a:gd name="T2" fmla="*/ 424 w 464"/>
              <a:gd name="T3" fmla="*/ 330 h 463"/>
              <a:gd name="T4" fmla="*/ 447 w 464"/>
              <a:gd name="T5" fmla="*/ 337 h 463"/>
              <a:gd name="T6" fmla="*/ 464 w 464"/>
              <a:gd name="T7" fmla="*/ 303 h 463"/>
              <a:gd name="T8" fmla="*/ 449 w 464"/>
              <a:gd name="T9" fmla="*/ 262 h 463"/>
              <a:gd name="T10" fmla="*/ 426 w 464"/>
              <a:gd name="T11" fmla="*/ 289 h 463"/>
              <a:gd name="T12" fmla="*/ 409 w 464"/>
              <a:gd name="T13" fmla="*/ 207 h 463"/>
              <a:gd name="T14" fmla="*/ 409 w 464"/>
              <a:gd name="T15" fmla="*/ 72 h 463"/>
              <a:gd name="T16" fmla="*/ 298 w 464"/>
              <a:gd name="T17" fmla="*/ 63 h 463"/>
              <a:gd name="T18" fmla="*/ 244 w 464"/>
              <a:gd name="T19" fmla="*/ 35 h 463"/>
              <a:gd name="T20" fmla="*/ 247 w 464"/>
              <a:gd name="T21" fmla="*/ 5 h 463"/>
              <a:gd name="T22" fmla="*/ 192 w 464"/>
              <a:gd name="T23" fmla="*/ 8 h 463"/>
              <a:gd name="T24" fmla="*/ 191 w 464"/>
              <a:gd name="T25" fmla="*/ 39 h 463"/>
              <a:gd name="T26" fmla="*/ 131 w 464"/>
              <a:gd name="T27" fmla="*/ 63 h 463"/>
              <a:gd name="T28" fmla="*/ 58 w 464"/>
              <a:gd name="T29" fmla="*/ 70 h 463"/>
              <a:gd name="T30" fmla="*/ 59 w 464"/>
              <a:gd name="T31" fmla="*/ 183 h 463"/>
              <a:gd name="T32" fmla="*/ 47 w 464"/>
              <a:gd name="T33" fmla="*/ 255 h 463"/>
              <a:gd name="T34" fmla="*/ 25 w 464"/>
              <a:gd name="T35" fmla="*/ 266 h 463"/>
              <a:gd name="T36" fmla="*/ 2 w 464"/>
              <a:gd name="T37" fmla="*/ 282 h 463"/>
              <a:gd name="T38" fmla="*/ 12 w 464"/>
              <a:gd name="T39" fmla="*/ 320 h 463"/>
              <a:gd name="T40" fmla="*/ 41 w 464"/>
              <a:gd name="T41" fmla="*/ 310 h 463"/>
              <a:gd name="T42" fmla="*/ 59 w 464"/>
              <a:gd name="T43" fmla="*/ 305 h 463"/>
              <a:gd name="T44" fmla="*/ 54 w 464"/>
              <a:gd name="T45" fmla="*/ 383 h 463"/>
              <a:gd name="T46" fmla="*/ 63 w 464"/>
              <a:gd name="T47" fmla="*/ 463 h 463"/>
              <a:gd name="T48" fmla="*/ 410 w 464"/>
              <a:gd name="T49" fmla="*/ 463 h 463"/>
              <a:gd name="T50" fmla="*/ 409 w 464"/>
              <a:gd name="T51" fmla="*/ 378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64" h="463">
                <a:moveTo>
                  <a:pt x="409" y="378"/>
                </a:moveTo>
                <a:cubicBezTo>
                  <a:pt x="413" y="351"/>
                  <a:pt x="414" y="329"/>
                  <a:pt x="424" y="330"/>
                </a:cubicBezTo>
                <a:cubicBezTo>
                  <a:pt x="434" y="330"/>
                  <a:pt x="436" y="337"/>
                  <a:pt x="447" y="337"/>
                </a:cubicBezTo>
                <a:cubicBezTo>
                  <a:pt x="457" y="337"/>
                  <a:pt x="464" y="320"/>
                  <a:pt x="464" y="303"/>
                </a:cubicBezTo>
                <a:cubicBezTo>
                  <a:pt x="464" y="287"/>
                  <a:pt x="464" y="260"/>
                  <a:pt x="449" y="262"/>
                </a:cubicBezTo>
                <a:cubicBezTo>
                  <a:pt x="434" y="265"/>
                  <a:pt x="433" y="290"/>
                  <a:pt x="426" y="289"/>
                </a:cubicBezTo>
                <a:cubicBezTo>
                  <a:pt x="409" y="286"/>
                  <a:pt x="400" y="250"/>
                  <a:pt x="409" y="207"/>
                </a:cubicBezTo>
                <a:cubicBezTo>
                  <a:pt x="412" y="190"/>
                  <a:pt x="420" y="124"/>
                  <a:pt x="409" y="72"/>
                </a:cubicBezTo>
                <a:cubicBezTo>
                  <a:pt x="383" y="77"/>
                  <a:pt x="349" y="71"/>
                  <a:pt x="298" y="63"/>
                </a:cubicBezTo>
                <a:cubicBezTo>
                  <a:pt x="263" y="58"/>
                  <a:pt x="235" y="45"/>
                  <a:pt x="244" y="35"/>
                </a:cubicBezTo>
                <a:cubicBezTo>
                  <a:pt x="250" y="27"/>
                  <a:pt x="255" y="11"/>
                  <a:pt x="247" y="5"/>
                </a:cubicBezTo>
                <a:cubicBezTo>
                  <a:pt x="238" y="0"/>
                  <a:pt x="200" y="4"/>
                  <a:pt x="192" y="8"/>
                </a:cubicBezTo>
                <a:cubicBezTo>
                  <a:pt x="184" y="12"/>
                  <a:pt x="183" y="22"/>
                  <a:pt x="191" y="39"/>
                </a:cubicBezTo>
                <a:cubicBezTo>
                  <a:pt x="202" y="61"/>
                  <a:pt x="156" y="71"/>
                  <a:pt x="131" y="63"/>
                </a:cubicBezTo>
                <a:cubicBezTo>
                  <a:pt x="99" y="52"/>
                  <a:pt x="78" y="62"/>
                  <a:pt x="58" y="70"/>
                </a:cubicBezTo>
                <a:cubicBezTo>
                  <a:pt x="63" y="94"/>
                  <a:pt x="61" y="160"/>
                  <a:pt x="59" y="183"/>
                </a:cubicBezTo>
                <a:cubicBezTo>
                  <a:pt x="57" y="205"/>
                  <a:pt x="51" y="242"/>
                  <a:pt x="47" y="255"/>
                </a:cubicBezTo>
                <a:cubicBezTo>
                  <a:pt x="46" y="260"/>
                  <a:pt x="41" y="279"/>
                  <a:pt x="25" y="266"/>
                </a:cubicBezTo>
                <a:cubicBezTo>
                  <a:pt x="10" y="254"/>
                  <a:pt x="4" y="270"/>
                  <a:pt x="2" y="282"/>
                </a:cubicBezTo>
                <a:cubicBezTo>
                  <a:pt x="0" y="295"/>
                  <a:pt x="2" y="307"/>
                  <a:pt x="12" y="320"/>
                </a:cubicBezTo>
                <a:cubicBezTo>
                  <a:pt x="23" y="332"/>
                  <a:pt x="34" y="322"/>
                  <a:pt x="41" y="310"/>
                </a:cubicBezTo>
                <a:cubicBezTo>
                  <a:pt x="47" y="299"/>
                  <a:pt x="53" y="297"/>
                  <a:pt x="59" y="305"/>
                </a:cubicBezTo>
                <a:cubicBezTo>
                  <a:pt x="68" y="315"/>
                  <a:pt x="58" y="339"/>
                  <a:pt x="54" y="383"/>
                </a:cubicBezTo>
                <a:cubicBezTo>
                  <a:pt x="51" y="403"/>
                  <a:pt x="58" y="441"/>
                  <a:pt x="63" y="463"/>
                </a:cubicBezTo>
                <a:cubicBezTo>
                  <a:pt x="410" y="463"/>
                  <a:pt x="410" y="463"/>
                  <a:pt x="410" y="463"/>
                </a:cubicBezTo>
                <a:cubicBezTo>
                  <a:pt x="404" y="426"/>
                  <a:pt x="407" y="394"/>
                  <a:pt x="409" y="378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2" name="Freeform 14"/>
          <p:cNvSpPr>
            <a:spLocks/>
          </p:cNvSpPr>
          <p:nvPr/>
        </p:nvSpPr>
        <p:spPr bwMode="auto">
          <a:xfrm>
            <a:off x="5762409" y="2429674"/>
            <a:ext cx="1384476" cy="1709787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3" name="Freeform 15"/>
          <p:cNvSpPr>
            <a:spLocks/>
          </p:cNvSpPr>
          <p:nvPr/>
        </p:nvSpPr>
        <p:spPr bwMode="auto">
          <a:xfrm>
            <a:off x="3156244" y="3927493"/>
            <a:ext cx="1406602" cy="1329366"/>
          </a:xfrm>
          <a:custGeom>
            <a:avLst/>
            <a:gdLst>
              <a:gd name="T0" fmla="*/ 363 w 377"/>
              <a:gd name="T1" fmla="*/ 321 h 401"/>
              <a:gd name="T2" fmla="*/ 368 w 377"/>
              <a:gd name="T3" fmla="*/ 243 h 401"/>
              <a:gd name="T4" fmla="*/ 350 w 377"/>
              <a:gd name="T5" fmla="*/ 248 h 401"/>
              <a:gd name="T6" fmla="*/ 321 w 377"/>
              <a:gd name="T7" fmla="*/ 258 h 401"/>
              <a:gd name="T8" fmla="*/ 311 w 377"/>
              <a:gd name="T9" fmla="*/ 220 h 401"/>
              <a:gd name="T10" fmla="*/ 334 w 377"/>
              <a:gd name="T11" fmla="*/ 204 h 401"/>
              <a:gd name="T12" fmla="*/ 356 w 377"/>
              <a:gd name="T13" fmla="*/ 193 h 401"/>
              <a:gd name="T14" fmla="*/ 368 w 377"/>
              <a:gd name="T15" fmla="*/ 121 h 401"/>
              <a:gd name="T16" fmla="*/ 367 w 377"/>
              <a:gd name="T17" fmla="*/ 8 h 401"/>
              <a:gd name="T18" fmla="*/ 294 w 377"/>
              <a:gd name="T19" fmla="*/ 7 h 401"/>
              <a:gd name="T20" fmla="*/ 247 w 377"/>
              <a:gd name="T21" fmla="*/ 28 h 401"/>
              <a:gd name="T22" fmla="*/ 267 w 377"/>
              <a:gd name="T23" fmla="*/ 51 h 401"/>
              <a:gd name="T24" fmla="*/ 219 w 377"/>
              <a:gd name="T25" fmla="*/ 75 h 401"/>
              <a:gd name="T26" fmla="*/ 204 w 377"/>
              <a:gd name="T27" fmla="*/ 38 h 401"/>
              <a:gd name="T28" fmla="*/ 146 w 377"/>
              <a:gd name="T29" fmla="*/ 8 h 401"/>
              <a:gd name="T30" fmla="*/ 14 w 377"/>
              <a:gd name="T31" fmla="*/ 13 h 401"/>
              <a:gd name="T32" fmla="*/ 3 w 377"/>
              <a:gd name="T33" fmla="*/ 133 h 401"/>
              <a:gd name="T34" fmla="*/ 24 w 377"/>
              <a:gd name="T35" fmla="*/ 175 h 401"/>
              <a:gd name="T36" fmla="*/ 44 w 377"/>
              <a:gd name="T37" fmla="*/ 148 h 401"/>
              <a:gd name="T38" fmla="*/ 66 w 377"/>
              <a:gd name="T39" fmla="*/ 184 h 401"/>
              <a:gd name="T40" fmla="*/ 31 w 377"/>
              <a:gd name="T41" fmla="*/ 227 h 401"/>
              <a:gd name="T42" fmla="*/ 2 w 377"/>
              <a:gd name="T43" fmla="*/ 255 h 401"/>
              <a:gd name="T44" fmla="*/ 15 w 377"/>
              <a:gd name="T45" fmla="*/ 401 h 401"/>
              <a:gd name="T46" fmla="*/ 372 w 377"/>
              <a:gd name="T47" fmla="*/ 401 h 401"/>
              <a:gd name="T48" fmla="*/ 363 w 377"/>
              <a:gd name="T49" fmla="*/ 32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4" name="Freeform 16"/>
          <p:cNvSpPr>
            <a:spLocks/>
          </p:cNvSpPr>
          <p:nvPr/>
        </p:nvSpPr>
        <p:spPr bwMode="auto">
          <a:xfrm>
            <a:off x="1890301" y="3898013"/>
            <a:ext cx="1523556" cy="1358846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5" name="Freeform 17"/>
          <p:cNvSpPr>
            <a:spLocks/>
          </p:cNvSpPr>
          <p:nvPr/>
        </p:nvSpPr>
        <p:spPr bwMode="auto">
          <a:xfrm>
            <a:off x="1890301" y="2456346"/>
            <a:ext cx="1403442" cy="1670482"/>
          </a:xfrm>
          <a:custGeom>
            <a:avLst/>
            <a:gdLst>
              <a:gd name="T0" fmla="*/ 121 w 376"/>
              <a:gd name="T1" fmla="*/ 454 h 504"/>
              <a:gd name="T2" fmla="*/ 114 w 376"/>
              <a:gd name="T3" fmla="*/ 480 h 504"/>
              <a:gd name="T4" fmla="*/ 142 w 376"/>
              <a:gd name="T5" fmla="*/ 500 h 504"/>
              <a:gd name="T6" fmla="*/ 191 w 376"/>
              <a:gd name="T7" fmla="*/ 490 h 504"/>
              <a:gd name="T8" fmla="*/ 166 w 376"/>
              <a:gd name="T9" fmla="*/ 453 h 504"/>
              <a:gd name="T10" fmla="*/ 353 w 376"/>
              <a:gd name="T11" fmla="*/ 457 h 504"/>
              <a:gd name="T12" fmla="*/ 358 w 376"/>
              <a:gd name="T13" fmla="*/ 380 h 504"/>
              <a:gd name="T14" fmla="*/ 340 w 376"/>
              <a:gd name="T15" fmla="*/ 389 h 504"/>
              <a:gd name="T16" fmla="*/ 317 w 376"/>
              <a:gd name="T17" fmla="*/ 394 h 504"/>
              <a:gd name="T18" fmla="*/ 311 w 376"/>
              <a:gd name="T19" fmla="*/ 345 h 504"/>
              <a:gd name="T20" fmla="*/ 340 w 376"/>
              <a:gd name="T21" fmla="*/ 341 h 504"/>
              <a:gd name="T22" fmla="*/ 357 w 376"/>
              <a:gd name="T23" fmla="*/ 332 h 504"/>
              <a:gd name="T24" fmla="*/ 352 w 376"/>
              <a:gd name="T25" fmla="*/ 246 h 504"/>
              <a:gd name="T26" fmla="*/ 353 w 376"/>
              <a:gd name="T27" fmla="*/ 67 h 504"/>
              <a:gd name="T28" fmla="*/ 160 w 376"/>
              <a:gd name="T29" fmla="*/ 64 h 504"/>
              <a:gd name="T30" fmla="*/ 149 w 376"/>
              <a:gd name="T31" fmla="*/ 54 h 504"/>
              <a:gd name="T32" fmla="*/ 165 w 376"/>
              <a:gd name="T33" fmla="*/ 33 h 504"/>
              <a:gd name="T34" fmla="*/ 148 w 376"/>
              <a:gd name="T35" fmla="*/ 13 h 504"/>
              <a:gd name="T36" fmla="*/ 90 w 376"/>
              <a:gd name="T37" fmla="*/ 16 h 504"/>
              <a:gd name="T38" fmla="*/ 108 w 376"/>
              <a:gd name="T39" fmla="*/ 53 h 504"/>
              <a:gd name="T40" fmla="*/ 0 w 376"/>
              <a:gd name="T41" fmla="*/ 62 h 504"/>
              <a:gd name="T42" fmla="*/ 0 w 376"/>
              <a:gd name="T43" fmla="*/ 457 h 504"/>
              <a:gd name="T44" fmla="*/ 121 w 376"/>
              <a:gd name="T45" fmla="*/ 454 h 5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pic>
        <p:nvPicPr>
          <p:cNvPr id="17" name="Picture 2" descr="D:\Natalia\ЖОНКИНА ПИСАНИНА\для тренажеров\1194985624696670932tasto_10_architetto_fran_01.svg_.med_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D:\Natalia\ЖОНКИНА ПИСАНИНА\для тренажеров\jean_victor_balin_unknown_red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42636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339246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640960" cy="6336704"/>
          </a:xfrm>
          <a:prstGeom prst="rect">
            <a:avLst/>
          </a:prstGeom>
          <a:solidFill>
            <a:srgbClr val="75E8F7"/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4" name="Picture 4" descr="D:\Natalia\ЖОНКИНА ПИСАНИНА\znayka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7544" y="1833856"/>
            <a:ext cx="2880320" cy="4430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4860032" y="531849"/>
            <a:ext cx="2556284" cy="576064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Bookman Old Style" pitchFamily="18" charset="0"/>
              </a:rPr>
              <a:t>Первоцвет высокий</a:t>
            </a:r>
            <a:endParaRPr lang="ru-RU" b="1" dirty="0">
              <a:latin typeface="Bookman Old Style" pitchFamily="18" charset="0"/>
            </a:endParaRPr>
          </a:p>
        </p:txBody>
      </p:sp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4875438" y="1257792"/>
            <a:ext cx="2556284" cy="576064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Bookman Old Style" pitchFamily="18" charset="0"/>
              </a:rPr>
              <a:t>Касатик сибирский</a:t>
            </a:r>
            <a:endParaRPr lang="ru-RU" b="1" dirty="0">
              <a:latin typeface="Bookman Old Style" pitchFamily="18" charset="0"/>
            </a:endParaRPr>
          </a:p>
        </p:txBody>
      </p:sp>
      <p:sp>
        <p:nvSpPr>
          <p:cNvPr id="12" name="Прямоугольник 11">
            <a:hlinkClick r:id="rId3" action="ppaction://hlinksldjump"/>
          </p:cNvPr>
          <p:cNvSpPr/>
          <p:nvPr/>
        </p:nvSpPr>
        <p:spPr>
          <a:xfrm>
            <a:off x="4890844" y="1988840"/>
            <a:ext cx="2556284" cy="576064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Bookman Old Style" pitchFamily="18" charset="0"/>
              </a:rPr>
              <a:t>Перелеска благородная</a:t>
            </a:r>
            <a:endParaRPr lang="ru-RU" b="1" dirty="0">
              <a:latin typeface="Bookman Old Style" pitchFamily="18" charset="0"/>
            </a:endParaRPr>
          </a:p>
        </p:txBody>
      </p:sp>
      <p:sp>
        <p:nvSpPr>
          <p:cNvPr id="14" name="Прямоугольник 13">
            <a:hlinkClick r:id="rId4" action="ppaction://hlinksldjump"/>
          </p:cNvPr>
          <p:cNvSpPr/>
          <p:nvPr/>
        </p:nvSpPr>
        <p:spPr>
          <a:xfrm>
            <a:off x="4913251" y="2704356"/>
            <a:ext cx="2556284" cy="576064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Bookman Old Style" pitchFamily="18" charset="0"/>
              </a:rPr>
              <a:t>Прострел  луговой</a:t>
            </a:r>
            <a:endParaRPr lang="ru-RU" b="1" dirty="0">
              <a:latin typeface="Bookman Old Style" pitchFamily="18" charset="0"/>
            </a:endParaRPr>
          </a:p>
        </p:txBody>
      </p:sp>
      <p:sp>
        <p:nvSpPr>
          <p:cNvPr id="15" name="Прямоугольник 14">
            <a:hlinkClick r:id="rId3" action="ppaction://hlinksldjump"/>
          </p:cNvPr>
          <p:cNvSpPr/>
          <p:nvPr/>
        </p:nvSpPr>
        <p:spPr>
          <a:xfrm>
            <a:off x="4912406" y="3429000"/>
            <a:ext cx="2556284" cy="576064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Bookman Old Style" pitchFamily="18" charset="0"/>
              </a:rPr>
              <a:t>Ветреница лесная</a:t>
            </a:r>
            <a:endParaRPr lang="ru-RU" b="1" dirty="0">
              <a:latin typeface="Bookman Old Style" pitchFamily="18" charset="0"/>
            </a:endParaRPr>
          </a:p>
        </p:txBody>
      </p:sp>
      <p:sp>
        <p:nvSpPr>
          <p:cNvPr id="17" name="Прямоугольник 16">
            <a:hlinkClick r:id="rId3" action="ppaction://hlinksldjump"/>
          </p:cNvPr>
          <p:cNvSpPr/>
          <p:nvPr/>
        </p:nvSpPr>
        <p:spPr>
          <a:xfrm>
            <a:off x="4913251" y="4183442"/>
            <a:ext cx="2556284" cy="576064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Bookman Old Style" pitchFamily="18" charset="0"/>
              </a:rPr>
              <a:t>Колокольчик широколистный</a:t>
            </a:r>
            <a:endParaRPr lang="ru-RU" b="1" dirty="0">
              <a:latin typeface="Bookman Old Style" pitchFamily="18" charset="0"/>
            </a:endParaRPr>
          </a:p>
        </p:txBody>
      </p:sp>
      <p:sp>
        <p:nvSpPr>
          <p:cNvPr id="18" name="Прямоугольник 17">
            <a:hlinkClick r:id="rId3" action="ppaction://hlinksldjump"/>
          </p:cNvPr>
          <p:cNvSpPr/>
          <p:nvPr/>
        </p:nvSpPr>
        <p:spPr>
          <a:xfrm>
            <a:off x="4939809" y="4911906"/>
            <a:ext cx="2556284" cy="576064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Bookman Old Style" pitchFamily="18" charset="0"/>
              </a:rPr>
              <a:t>Колокольчик широколистный</a:t>
            </a:r>
            <a:endParaRPr lang="ru-RU" b="1" dirty="0">
              <a:latin typeface="Bookman Old Style" pitchFamily="18" charset="0"/>
            </a:endParaRPr>
          </a:p>
        </p:txBody>
      </p:sp>
      <p:pic>
        <p:nvPicPr>
          <p:cNvPr id="1026" name="Picture 2" descr="D:\Natalia\ЖОНКИНА ПИСАНИНА\001098_00000600039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96217" y="2132856"/>
            <a:ext cx="1903294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006410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640960" cy="6336704"/>
          </a:xfrm>
          <a:prstGeom prst="rect">
            <a:avLst/>
          </a:prstGeom>
          <a:solidFill>
            <a:srgbClr val="75E8F7"/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4" name="Picture 4" descr="D:\Natalia\ЖОНКИНА ПИСАНИНА\znayka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7544" y="1833856"/>
            <a:ext cx="2880320" cy="4430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4860032" y="531849"/>
            <a:ext cx="2556284" cy="576064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Bookman Old Style" pitchFamily="18" charset="0"/>
              </a:rPr>
              <a:t>Арника горная</a:t>
            </a:r>
            <a:endParaRPr lang="ru-RU" b="1" dirty="0">
              <a:latin typeface="Bookman Old Style" pitchFamily="18" charset="0"/>
            </a:endParaRPr>
          </a:p>
        </p:txBody>
      </p:sp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4875438" y="1257792"/>
            <a:ext cx="2556284" cy="576064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Bookman Old Style" pitchFamily="18" charset="0"/>
              </a:rPr>
              <a:t>Касатик сибирский</a:t>
            </a:r>
            <a:endParaRPr lang="ru-RU" b="1" dirty="0">
              <a:latin typeface="Bookman Old Style" pitchFamily="18" charset="0"/>
            </a:endParaRPr>
          </a:p>
        </p:txBody>
      </p:sp>
      <p:sp>
        <p:nvSpPr>
          <p:cNvPr id="12" name="Прямоугольник 11">
            <a:hlinkClick r:id="rId3" action="ppaction://hlinksldjump"/>
          </p:cNvPr>
          <p:cNvSpPr/>
          <p:nvPr/>
        </p:nvSpPr>
        <p:spPr>
          <a:xfrm>
            <a:off x="4890844" y="1988840"/>
            <a:ext cx="2556284" cy="576064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Bookman Old Style" pitchFamily="18" charset="0"/>
              </a:rPr>
              <a:t>Лилия кудреватая</a:t>
            </a:r>
            <a:endParaRPr lang="ru-RU" b="1" dirty="0">
              <a:latin typeface="Bookman Old Style" pitchFamily="18" charset="0"/>
            </a:endParaRPr>
          </a:p>
        </p:txBody>
      </p:sp>
      <p:sp>
        <p:nvSpPr>
          <p:cNvPr id="14" name="Прямоугольник 13">
            <a:hlinkClick r:id="rId3" action="ppaction://hlinksldjump"/>
          </p:cNvPr>
          <p:cNvSpPr/>
          <p:nvPr/>
        </p:nvSpPr>
        <p:spPr>
          <a:xfrm>
            <a:off x="4913251" y="2704356"/>
            <a:ext cx="2556284" cy="576064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Bookman Old Style" pitchFamily="18" charset="0"/>
              </a:rPr>
              <a:t>Первоцвет  высокий</a:t>
            </a:r>
            <a:endParaRPr lang="ru-RU" b="1" dirty="0">
              <a:latin typeface="Bookman Old Style" pitchFamily="18" charset="0"/>
            </a:endParaRPr>
          </a:p>
        </p:txBody>
      </p:sp>
      <p:sp>
        <p:nvSpPr>
          <p:cNvPr id="15" name="Прямоугольник 14">
            <a:hlinkClick r:id="rId3" action="ppaction://hlinksldjump"/>
          </p:cNvPr>
          <p:cNvSpPr/>
          <p:nvPr/>
        </p:nvSpPr>
        <p:spPr>
          <a:xfrm>
            <a:off x="4912406" y="3429000"/>
            <a:ext cx="2556284" cy="576064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latin typeface="Bookman Old Style" pitchFamily="18" charset="0"/>
              </a:rPr>
              <a:t>Золушкина</a:t>
            </a:r>
            <a:r>
              <a:rPr lang="ru-RU" b="1" dirty="0" smtClean="0">
                <a:latin typeface="Bookman Old Style" pitchFamily="18" charset="0"/>
              </a:rPr>
              <a:t>  туфелька</a:t>
            </a:r>
            <a:endParaRPr lang="ru-RU" b="1" dirty="0">
              <a:latin typeface="Bookman Old Style" pitchFamily="18" charset="0"/>
            </a:endParaRPr>
          </a:p>
        </p:txBody>
      </p:sp>
      <p:sp>
        <p:nvSpPr>
          <p:cNvPr id="17" name="Прямоугольник 16">
            <a:hlinkClick r:id="rId4" action="ppaction://hlinksldjump"/>
          </p:cNvPr>
          <p:cNvSpPr/>
          <p:nvPr/>
        </p:nvSpPr>
        <p:spPr>
          <a:xfrm>
            <a:off x="4913251" y="4183442"/>
            <a:ext cx="2556284" cy="576064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Bookman Old Style" pitchFamily="18" charset="0"/>
              </a:rPr>
              <a:t>Венерин  башмачок</a:t>
            </a:r>
            <a:endParaRPr lang="ru-RU" b="1" dirty="0">
              <a:latin typeface="Bookman Old Style" pitchFamily="18" charset="0"/>
            </a:endParaRPr>
          </a:p>
        </p:txBody>
      </p:sp>
      <p:sp>
        <p:nvSpPr>
          <p:cNvPr id="18" name="Прямоугольник 17">
            <a:hlinkClick r:id="rId3" action="ppaction://hlinksldjump"/>
          </p:cNvPr>
          <p:cNvSpPr/>
          <p:nvPr/>
        </p:nvSpPr>
        <p:spPr>
          <a:xfrm>
            <a:off x="4939809" y="4911906"/>
            <a:ext cx="2556284" cy="576064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Bookman Old Style" pitchFamily="18" charset="0"/>
              </a:rPr>
              <a:t>Колокольчик широколистный</a:t>
            </a:r>
            <a:endParaRPr lang="ru-RU" b="1" dirty="0">
              <a:latin typeface="Bookman Old Style" pitchFamily="18" charset="0"/>
            </a:endParaRPr>
          </a:p>
        </p:txBody>
      </p:sp>
      <p:pic>
        <p:nvPicPr>
          <p:cNvPr id="13" name="Picture 2" descr="D:\Natalia\ЖОНКИНА ПИСАНИНА\001098_00000600039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96217" y="2132856"/>
            <a:ext cx="1903294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296014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640960" cy="6336704"/>
          </a:xfrm>
          <a:prstGeom prst="rect">
            <a:avLst/>
          </a:prstGeom>
          <a:solidFill>
            <a:srgbClr val="75E8F7"/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4" name="Picture 4" descr="D:\Natalia\ЖОНКИНА ПИСАНИНА\znayka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7544" y="1833856"/>
            <a:ext cx="2880320" cy="4430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hlinkClick r:id="rId3" action="ppaction://hlinksldjump"/>
          </p:cNvPr>
          <p:cNvSpPr/>
          <p:nvPr/>
        </p:nvSpPr>
        <p:spPr>
          <a:xfrm>
            <a:off x="4860032" y="531849"/>
            <a:ext cx="2556284" cy="576064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Bookman Old Style" pitchFamily="18" charset="0"/>
              </a:rPr>
              <a:t>Кубышка  желтая</a:t>
            </a:r>
            <a:endParaRPr lang="ru-RU" b="1" dirty="0">
              <a:latin typeface="Bookman Old Style" pitchFamily="18" charset="0"/>
            </a:endParaRPr>
          </a:p>
        </p:txBody>
      </p:sp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4875438" y="1257792"/>
            <a:ext cx="2556284" cy="576064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Bookman Old Style" pitchFamily="18" charset="0"/>
              </a:rPr>
              <a:t>Купальница  европейская</a:t>
            </a:r>
            <a:endParaRPr lang="ru-RU" b="1" dirty="0">
              <a:latin typeface="Bookman Old Style" pitchFamily="18" charset="0"/>
            </a:endParaRPr>
          </a:p>
        </p:txBody>
      </p:sp>
      <p:sp>
        <p:nvSpPr>
          <p:cNvPr id="12" name="Прямоугольник 11">
            <a:hlinkClick r:id="rId3" action="ppaction://hlinksldjump"/>
          </p:cNvPr>
          <p:cNvSpPr/>
          <p:nvPr/>
        </p:nvSpPr>
        <p:spPr>
          <a:xfrm>
            <a:off x="4890844" y="1988840"/>
            <a:ext cx="2556284" cy="576064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Bookman Old Style" pitchFamily="18" charset="0"/>
              </a:rPr>
              <a:t>Лилия кудреватая</a:t>
            </a:r>
            <a:endParaRPr lang="ru-RU" b="1" dirty="0">
              <a:latin typeface="Bookman Old Style" pitchFamily="18" charset="0"/>
            </a:endParaRPr>
          </a:p>
        </p:txBody>
      </p:sp>
      <p:sp>
        <p:nvSpPr>
          <p:cNvPr id="14" name="Прямоугольник 13">
            <a:hlinkClick r:id="rId3" action="ppaction://hlinksldjump"/>
          </p:cNvPr>
          <p:cNvSpPr/>
          <p:nvPr/>
        </p:nvSpPr>
        <p:spPr>
          <a:xfrm>
            <a:off x="4913251" y="2704356"/>
            <a:ext cx="2556284" cy="576064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Bookman Old Style" pitchFamily="18" charset="0"/>
              </a:rPr>
              <a:t>Касатик  сибирский</a:t>
            </a:r>
            <a:endParaRPr lang="ru-RU" b="1" dirty="0">
              <a:latin typeface="Bookman Old Style" pitchFamily="18" charset="0"/>
            </a:endParaRPr>
          </a:p>
        </p:txBody>
      </p:sp>
      <p:sp>
        <p:nvSpPr>
          <p:cNvPr id="15" name="Прямоугольник 14">
            <a:hlinkClick r:id="rId4" action="ppaction://hlinksldjump"/>
          </p:cNvPr>
          <p:cNvSpPr/>
          <p:nvPr/>
        </p:nvSpPr>
        <p:spPr>
          <a:xfrm>
            <a:off x="4912406" y="3429000"/>
            <a:ext cx="2556284" cy="576064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Bookman Old Style" pitchFamily="18" charset="0"/>
              </a:rPr>
              <a:t>Кувшинка  белая</a:t>
            </a:r>
          </a:p>
        </p:txBody>
      </p:sp>
      <p:sp>
        <p:nvSpPr>
          <p:cNvPr id="17" name="Прямоугольник 16">
            <a:hlinkClick r:id="rId3" action="ppaction://hlinksldjump"/>
          </p:cNvPr>
          <p:cNvSpPr/>
          <p:nvPr/>
        </p:nvSpPr>
        <p:spPr>
          <a:xfrm>
            <a:off x="4913251" y="4183442"/>
            <a:ext cx="2556284" cy="576064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Bookman Old Style" pitchFamily="18" charset="0"/>
              </a:rPr>
              <a:t>Шпажник</a:t>
            </a:r>
            <a:endParaRPr lang="ru-RU" b="1" dirty="0">
              <a:latin typeface="Bookman Old Style" pitchFamily="18" charset="0"/>
            </a:endParaRPr>
          </a:p>
        </p:txBody>
      </p:sp>
      <p:sp>
        <p:nvSpPr>
          <p:cNvPr id="18" name="Прямоугольник 17">
            <a:hlinkClick r:id="rId3" action="ppaction://hlinksldjump"/>
          </p:cNvPr>
          <p:cNvSpPr/>
          <p:nvPr/>
        </p:nvSpPr>
        <p:spPr>
          <a:xfrm>
            <a:off x="4964725" y="4911906"/>
            <a:ext cx="2556284" cy="576064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Bookman Old Style" pitchFamily="18" charset="0"/>
              </a:rPr>
              <a:t>Гладыш </a:t>
            </a:r>
            <a:r>
              <a:rPr lang="ru-RU" b="1" dirty="0">
                <a:latin typeface="Bookman Old Style" pitchFamily="18" charset="0"/>
              </a:rPr>
              <a:t>широколистный</a:t>
            </a:r>
          </a:p>
        </p:txBody>
      </p:sp>
      <p:pic>
        <p:nvPicPr>
          <p:cNvPr id="13" name="Picture 2" descr="D:\Natalia\ЖОНКИНА ПИСАНИНА\001098_00000600039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96217" y="2132856"/>
            <a:ext cx="1903294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28496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640960" cy="6336704"/>
          </a:xfrm>
          <a:prstGeom prst="rect">
            <a:avLst/>
          </a:prstGeom>
          <a:solidFill>
            <a:srgbClr val="75E8F7"/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Выноска-облако 4"/>
          <p:cNvSpPr/>
          <p:nvPr/>
        </p:nvSpPr>
        <p:spPr>
          <a:xfrm>
            <a:off x="3275856" y="548680"/>
            <a:ext cx="5400600" cy="2088232"/>
          </a:xfrm>
          <a:prstGeom prst="cloudCallout">
            <a:avLst>
              <a:gd name="adj1" fmla="val -51599"/>
              <a:gd name="adj2" fmla="val 47548"/>
            </a:avLst>
          </a:prstGeom>
          <a:solidFill>
            <a:schemeClr val="bg1"/>
          </a:solidFill>
          <a:ln/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995218" y="764704"/>
            <a:ext cx="3961876" cy="144417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Не торопись!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 Давай попробуем  ещё!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3075" name="Picture 3" descr="D:\Natalia\ЖОНКИНА ПИСАНИНА\69724567_0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51155" y="967549"/>
            <a:ext cx="1944216" cy="492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Группа 6"/>
          <p:cNvGrpSpPr/>
          <p:nvPr/>
        </p:nvGrpSpPr>
        <p:grpSpPr>
          <a:xfrm>
            <a:off x="4788024" y="3428999"/>
            <a:ext cx="2664296" cy="2528992"/>
            <a:chOff x="4788024" y="3428999"/>
            <a:chExt cx="2664296" cy="2528992"/>
          </a:xfrm>
        </p:grpSpPr>
        <p:pic>
          <p:nvPicPr>
            <p:cNvPr id="6" name="Picture 2" descr="D:\Natalia\ЖОНКИНА ПИСАНИНА\001098_00000600039.jpg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2040" y="3428999"/>
              <a:ext cx="2520280" cy="19070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Прямоугольник 3"/>
            <p:cNvSpPr/>
            <p:nvPr/>
          </p:nvSpPr>
          <p:spPr>
            <a:xfrm>
              <a:off x="4788024" y="5373216"/>
              <a:ext cx="2556284" cy="58477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prstTxWarp prst="textInflate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32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Повторим</a:t>
              </a:r>
              <a:endParaRPr lang="ru-RU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647832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640960" cy="6336704"/>
          </a:xfrm>
          <a:prstGeom prst="rect">
            <a:avLst/>
          </a:prstGeom>
          <a:solidFill>
            <a:srgbClr val="75E8F7"/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Выноска-облако 4"/>
          <p:cNvSpPr/>
          <p:nvPr/>
        </p:nvSpPr>
        <p:spPr>
          <a:xfrm>
            <a:off x="3275856" y="548680"/>
            <a:ext cx="5400600" cy="2088232"/>
          </a:xfrm>
          <a:prstGeom prst="cloudCallout">
            <a:avLst>
              <a:gd name="adj1" fmla="val -51599"/>
              <a:gd name="adj2" fmla="val 47548"/>
            </a:avLst>
          </a:prstGeom>
          <a:solidFill>
            <a:schemeClr val="bg1"/>
          </a:solidFill>
          <a:ln/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995218" y="764704"/>
            <a:ext cx="3961876" cy="144417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Не торопись!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 Давай попробуем  ещё!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3075" name="Picture 3" descr="D:\Natalia\ЖОНКИНА ПИСАНИНА\69724567_0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51155" y="967549"/>
            <a:ext cx="1944216" cy="492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Группа 6"/>
          <p:cNvGrpSpPr/>
          <p:nvPr/>
        </p:nvGrpSpPr>
        <p:grpSpPr>
          <a:xfrm>
            <a:off x="4788024" y="3428999"/>
            <a:ext cx="2664296" cy="2528992"/>
            <a:chOff x="4788024" y="3428999"/>
            <a:chExt cx="2664296" cy="2528992"/>
          </a:xfrm>
        </p:grpSpPr>
        <p:pic>
          <p:nvPicPr>
            <p:cNvPr id="6" name="Picture 2" descr="D:\Natalia\ЖОНКИНА ПИСАНИНА\001098_00000600039.jpg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2040" y="3428999"/>
              <a:ext cx="2520280" cy="19070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Прямоугольник 3"/>
            <p:cNvSpPr/>
            <p:nvPr/>
          </p:nvSpPr>
          <p:spPr>
            <a:xfrm>
              <a:off x="4788024" y="5373216"/>
              <a:ext cx="2556284" cy="58477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prstTxWarp prst="textInflate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32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Повторим</a:t>
              </a:r>
              <a:endParaRPr lang="ru-RU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0407953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640960" cy="6336704"/>
          </a:xfrm>
          <a:prstGeom prst="rect">
            <a:avLst/>
          </a:prstGeom>
          <a:solidFill>
            <a:srgbClr val="75E8F7"/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Выноска-облако 4"/>
          <p:cNvSpPr/>
          <p:nvPr/>
        </p:nvSpPr>
        <p:spPr>
          <a:xfrm>
            <a:off x="3275856" y="548680"/>
            <a:ext cx="5400600" cy="2088232"/>
          </a:xfrm>
          <a:prstGeom prst="cloudCallout">
            <a:avLst>
              <a:gd name="adj1" fmla="val -51599"/>
              <a:gd name="adj2" fmla="val 47548"/>
            </a:avLst>
          </a:prstGeom>
          <a:solidFill>
            <a:schemeClr val="bg1"/>
          </a:solidFill>
          <a:ln/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995218" y="764704"/>
            <a:ext cx="3961876" cy="144417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Не торопись! 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 Давай попробуем  ещё!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3075" name="Picture 3" descr="D:\Natalia\ЖОНКИНА ПИСАНИНА\69724567_0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051155" y="967549"/>
            <a:ext cx="1944216" cy="492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Группа 6"/>
          <p:cNvGrpSpPr/>
          <p:nvPr/>
        </p:nvGrpSpPr>
        <p:grpSpPr>
          <a:xfrm>
            <a:off x="4788024" y="3428999"/>
            <a:ext cx="2664296" cy="2528992"/>
            <a:chOff x="4788024" y="3428999"/>
            <a:chExt cx="2664296" cy="2528992"/>
          </a:xfrm>
        </p:grpSpPr>
        <p:pic>
          <p:nvPicPr>
            <p:cNvPr id="6" name="Picture 2" descr="D:\Natalia\ЖОНКИНА ПИСАНИНА\001098_00000600039.jpg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2040" y="3428999"/>
              <a:ext cx="2520280" cy="19070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Прямоугольник 3"/>
            <p:cNvSpPr/>
            <p:nvPr/>
          </p:nvSpPr>
          <p:spPr>
            <a:xfrm>
              <a:off x="4788024" y="5373216"/>
              <a:ext cx="2556284" cy="58477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prstTxWarp prst="textInflate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3200" b="1" cap="none" spc="0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Повторим</a:t>
              </a:r>
              <a:endParaRPr lang="ru-RU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826355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 l="20000" t="20000" r="20000" b="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0997" y="195351"/>
            <a:ext cx="8618892" cy="6438561"/>
          </a:xfrm>
          <a:prstGeom prst="rect">
            <a:avLst/>
          </a:prstGeom>
          <a:solidFill>
            <a:srgbClr val="75E8F7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20" name="Freeform 9"/>
          <p:cNvSpPr>
            <a:spLocks/>
          </p:cNvSpPr>
          <p:nvPr/>
        </p:nvSpPr>
        <p:spPr bwMode="auto">
          <a:xfrm>
            <a:off x="5668464" y="1412777"/>
            <a:ext cx="1591821" cy="1371233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6" name="Freeform 15"/>
          <p:cNvSpPr>
            <a:spLocks/>
          </p:cNvSpPr>
          <p:nvPr/>
        </p:nvSpPr>
        <p:spPr bwMode="auto">
          <a:xfrm>
            <a:off x="3142101" y="4086313"/>
            <a:ext cx="1451559" cy="1388832"/>
          </a:xfrm>
          <a:custGeom>
            <a:avLst/>
            <a:gdLst>
              <a:gd name="T0" fmla="*/ 363 w 377"/>
              <a:gd name="T1" fmla="*/ 321 h 401"/>
              <a:gd name="T2" fmla="*/ 368 w 377"/>
              <a:gd name="T3" fmla="*/ 243 h 401"/>
              <a:gd name="T4" fmla="*/ 350 w 377"/>
              <a:gd name="T5" fmla="*/ 248 h 401"/>
              <a:gd name="T6" fmla="*/ 321 w 377"/>
              <a:gd name="T7" fmla="*/ 258 h 401"/>
              <a:gd name="T8" fmla="*/ 311 w 377"/>
              <a:gd name="T9" fmla="*/ 220 h 401"/>
              <a:gd name="T10" fmla="*/ 334 w 377"/>
              <a:gd name="T11" fmla="*/ 204 h 401"/>
              <a:gd name="T12" fmla="*/ 356 w 377"/>
              <a:gd name="T13" fmla="*/ 193 h 401"/>
              <a:gd name="T14" fmla="*/ 368 w 377"/>
              <a:gd name="T15" fmla="*/ 121 h 401"/>
              <a:gd name="T16" fmla="*/ 367 w 377"/>
              <a:gd name="T17" fmla="*/ 8 h 401"/>
              <a:gd name="T18" fmla="*/ 294 w 377"/>
              <a:gd name="T19" fmla="*/ 7 h 401"/>
              <a:gd name="T20" fmla="*/ 247 w 377"/>
              <a:gd name="T21" fmla="*/ 28 h 401"/>
              <a:gd name="T22" fmla="*/ 267 w 377"/>
              <a:gd name="T23" fmla="*/ 51 h 401"/>
              <a:gd name="T24" fmla="*/ 219 w 377"/>
              <a:gd name="T25" fmla="*/ 75 h 401"/>
              <a:gd name="T26" fmla="*/ 204 w 377"/>
              <a:gd name="T27" fmla="*/ 38 h 401"/>
              <a:gd name="T28" fmla="*/ 146 w 377"/>
              <a:gd name="T29" fmla="*/ 8 h 401"/>
              <a:gd name="T30" fmla="*/ 14 w 377"/>
              <a:gd name="T31" fmla="*/ 13 h 401"/>
              <a:gd name="T32" fmla="*/ 3 w 377"/>
              <a:gd name="T33" fmla="*/ 133 h 401"/>
              <a:gd name="T34" fmla="*/ 24 w 377"/>
              <a:gd name="T35" fmla="*/ 175 h 401"/>
              <a:gd name="T36" fmla="*/ 44 w 377"/>
              <a:gd name="T37" fmla="*/ 148 h 401"/>
              <a:gd name="T38" fmla="*/ 66 w 377"/>
              <a:gd name="T39" fmla="*/ 184 h 401"/>
              <a:gd name="T40" fmla="*/ 31 w 377"/>
              <a:gd name="T41" fmla="*/ 227 h 401"/>
              <a:gd name="T42" fmla="*/ 2 w 377"/>
              <a:gd name="T43" fmla="*/ 255 h 401"/>
              <a:gd name="T44" fmla="*/ 15 w 377"/>
              <a:gd name="T45" fmla="*/ 401 h 401"/>
              <a:gd name="T46" fmla="*/ 372 w 377"/>
              <a:gd name="T47" fmla="*/ 401 h 401"/>
              <a:gd name="T48" fmla="*/ 363 w 377"/>
              <a:gd name="T49" fmla="*/ 32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pic>
        <p:nvPicPr>
          <p:cNvPr id="15" name="Picture 2" descr="D:\Natalia\ЖОНКИНА ПИСАНИНА\для тренажеров\1194985624696670932tasto_10_architetto_fran_01.svg_.med_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D:\Natalia\ЖОНКИНА ПИСАНИНА\для тренажеров\jean_victor_balin_unknown_red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42636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042391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16597"/>
            <a:ext cx="8640960" cy="6336704"/>
          </a:xfrm>
          <a:prstGeom prst="rect">
            <a:avLst/>
          </a:prstGeom>
          <a:solidFill>
            <a:srgbClr val="75E8F7"/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7" name="Группа 6"/>
          <p:cNvGrpSpPr/>
          <p:nvPr/>
        </p:nvGrpSpPr>
        <p:grpSpPr>
          <a:xfrm>
            <a:off x="4127068" y="490711"/>
            <a:ext cx="4608512" cy="646331"/>
            <a:chOff x="3347864" y="1470744"/>
            <a:chExt cx="5040560" cy="646331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3347864" y="1484783"/>
              <a:ext cx="5040560" cy="551765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3729097" y="1470744"/>
              <a:ext cx="4278094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3600" b="1" cap="all" spc="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Прострел луговой</a:t>
              </a:r>
              <a:endParaRPr lang="ru-RU" sz="36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270176" y="408792"/>
            <a:ext cx="3744416" cy="2660168"/>
            <a:chOff x="559633" y="548680"/>
            <a:chExt cx="8116823" cy="5746232"/>
          </a:xfrm>
        </p:grpSpPr>
        <p:sp>
          <p:nvSpPr>
            <p:cNvPr id="10" name="Выноска-облако 9"/>
            <p:cNvSpPr/>
            <p:nvPr/>
          </p:nvSpPr>
          <p:spPr>
            <a:xfrm>
              <a:off x="3275856" y="548680"/>
              <a:ext cx="5400600" cy="2088232"/>
            </a:xfrm>
            <a:prstGeom prst="cloudCallout">
              <a:avLst>
                <a:gd name="adj1" fmla="val -51599"/>
                <a:gd name="adj2" fmla="val 47548"/>
              </a:avLst>
            </a:prstGeom>
            <a:solidFill>
              <a:schemeClr val="bg1"/>
            </a:solidFill>
            <a:ln/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3995218" y="1052736"/>
              <a:ext cx="3961876" cy="144417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54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ookman Old Style" pitchFamily="18" charset="0"/>
                </a:rPr>
                <a:t>Поздравляю!</a:t>
              </a:r>
            </a:p>
            <a:p>
              <a:pPr algn="ctr"/>
              <a:r>
                <a:rPr lang="ru-RU" sz="54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ookman Old Style" pitchFamily="18" charset="0"/>
                </a:rPr>
                <a:t>Ты справился!</a:t>
              </a:r>
              <a:endPara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endParaRPr>
            </a:p>
            <a:p>
              <a:pPr algn="ctr"/>
              <a:endParaRPr lang="ru-RU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endParaRPr>
            </a:p>
          </p:txBody>
        </p:sp>
        <p:pic>
          <p:nvPicPr>
            <p:cNvPr id="12" name="Picture 2" descr="D:\Natalia\ЖОНКИНА ПИСАНИНА\картинки\b83724dbd82f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9633" y="2407156"/>
              <a:ext cx="4590455" cy="38877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26" name="Picture 2" descr="D:\Natalia\ЖОНКИНА ПИСАНИНА\son-trav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625944"/>
            <a:ext cx="5328592" cy="4488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4653136"/>
            <a:ext cx="2117648" cy="9144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/>
              <a:t>Узнать больше </a:t>
            </a:r>
            <a:endParaRPr lang="ru-RU" sz="2400" b="1" i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05584" y="316597"/>
            <a:ext cx="8588815" cy="62966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400" dirty="0">
                <a:solidFill>
                  <a:schemeClr val="tx1"/>
                </a:solidFill>
                <a:latin typeface="Georgia" pitchFamily="18" charset="0"/>
              </a:rPr>
              <a:t>Прострел луговой, или сон-трава, очень необычное растение. Цветки у сон-травы крупные, густо опушённые серебристыми волосками.</a:t>
            </a:r>
          </a:p>
          <a:p>
            <a:pPr algn="just"/>
            <a:r>
              <a:rPr lang="ru-RU" sz="2400" dirty="0">
                <a:solidFill>
                  <a:schemeClr val="tx1"/>
                </a:solidFill>
                <a:latin typeface="Georgia" pitchFamily="18" charset="0"/>
              </a:rPr>
              <a:t>Фиолетовые лепестки образуют поникающий колокольчик, внутри которого золотом отливают собравшиеся в тесный кружок тычинки. Когда наступают тёплые дни, цветок снимает пушистую «шубку»: волоски на лепестках и стебельках опадают.</a:t>
            </a:r>
          </a:p>
          <a:p>
            <a:pPr algn="just"/>
            <a:r>
              <a:rPr lang="ru-RU" sz="2400" dirty="0">
                <a:solidFill>
                  <a:schemeClr val="tx1"/>
                </a:solidFill>
                <a:latin typeface="Georgia" pitchFamily="18" charset="0"/>
              </a:rPr>
              <a:t>Почему прострел называют сон-травой? Исстари так повелось. Люди верили, будто положенный под голову цветок вызывает сон, предсказывающий судьбу. Мало сохранилось чудесных цветков в наших лесах. Если вам когда-нибудь встретится сон-трава, не уносите с собой пушистые колокольчики. Налюбуйтесь ими вволю, пока они живы: эти цветки приносят удачу!</a:t>
            </a:r>
          </a:p>
        </p:txBody>
      </p:sp>
      <p:sp>
        <p:nvSpPr>
          <p:cNvPr id="21" name="Управляющая кнопка: домой 20">
            <a:hlinkClick r:id="" action="ppaction://hlinkshowjump?jump=endshow" highlightClick="1"/>
          </p:cNvPr>
          <p:cNvSpPr/>
          <p:nvPr/>
        </p:nvSpPr>
        <p:spPr>
          <a:xfrm>
            <a:off x="8370655" y="6237312"/>
            <a:ext cx="648072" cy="531338"/>
          </a:xfrm>
          <a:prstGeom prst="actionButtonHom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Управляющая кнопка: возврат 21">
            <a:hlinkClick r:id="rId5" action="ppaction://hlinksldjump" highlightClick="1"/>
          </p:cNvPr>
          <p:cNvSpPr/>
          <p:nvPr/>
        </p:nvSpPr>
        <p:spPr>
          <a:xfrm>
            <a:off x="8408807" y="81192"/>
            <a:ext cx="672922" cy="560948"/>
          </a:xfrm>
          <a:prstGeom prst="actionButtonReturn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48985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13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16597"/>
            <a:ext cx="8640960" cy="6336704"/>
          </a:xfrm>
          <a:prstGeom prst="rect">
            <a:avLst/>
          </a:prstGeom>
          <a:solidFill>
            <a:srgbClr val="75E8F7"/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270176" y="408792"/>
            <a:ext cx="3744416" cy="2660168"/>
            <a:chOff x="559633" y="548680"/>
            <a:chExt cx="8116823" cy="5746232"/>
          </a:xfrm>
        </p:grpSpPr>
        <p:sp>
          <p:nvSpPr>
            <p:cNvPr id="10" name="Выноска-облако 9"/>
            <p:cNvSpPr/>
            <p:nvPr/>
          </p:nvSpPr>
          <p:spPr>
            <a:xfrm>
              <a:off x="3275856" y="548680"/>
              <a:ext cx="5400600" cy="2088232"/>
            </a:xfrm>
            <a:prstGeom prst="cloudCallout">
              <a:avLst>
                <a:gd name="adj1" fmla="val -51599"/>
                <a:gd name="adj2" fmla="val 47548"/>
              </a:avLst>
            </a:prstGeom>
            <a:solidFill>
              <a:schemeClr val="bg1"/>
            </a:solidFill>
            <a:ln/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3995218" y="1052736"/>
              <a:ext cx="3961876" cy="144417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54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ookman Old Style" pitchFamily="18" charset="0"/>
                </a:rPr>
                <a:t>Поздравляю!</a:t>
              </a:r>
            </a:p>
            <a:p>
              <a:pPr algn="ctr"/>
              <a:r>
                <a:rPr lang="ru-RU" sz="54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ookman Old Style" pitchFamily="18" charset="0"/>
                </a:rPr>
                <a:t>Ты справился!</a:t>
              </a:r>
              <a:endPara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endParaRPr>
            </a:p>
            <a:p>
              <a:pPr algn="ctr"/>
              <a:endParaRPr lang="ru-RU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endParaRPr>
            </a:p>
          </p:txBody>
        </p:sp>
        <p:pic>
          <p:nvPicPr>
            <p:cNvPr id="12" name="Picture 2" descr="D:\Natalia\ЖОНКИНА ПИСАНИНА\картинки\b83724dbd82f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9633" y="2407156"/>
              <a:ext cx="4590455" cy="38877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Прямоугольник 2"/>
          <p:cNvSpPr/>
          <p:nvPr/>
        </p:nvSpPr>
        <p:spPr>
          <a:xfrm>
            <a:off x="323528" y="4653136"/>
            <a:ext cx="2117648" cy="9144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/>
              <a:t>Узнать больше </a:t>
            </a:r>
            <a:endParaRPr lang="ru-RU" sz="2400" b="1" i="1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4162817" y="476672"/>
            <a:ext cx="4562788" cy="646331"/>
            <a:chOff x="3292380" y="1470744"/>
            <a:chExt cx="5151535" cy="646331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3347864" y="1484783"/>
              <a:ext cx="5040560" cy="551765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3292380" y="1470744"/>
              <a:ext cx="5151535" cy="64633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3600" b="1" cap="all" spc="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Венерин башмачок</a:t>
              </a:r>
              <a:endParaRPr lang="ru-RU" sz="36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</p:grpSp>
      <p:pic>
        <p:nvPicPr>
          <p:cNvPr id="2050" name="Picture 2" descr="D:\Natalia\ЖОНКИНА ПИСАНИНА\Ladys-slipper-orchid-520x39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17372" y="1627574"/>
            <a:ext cx="5253283" cy="3939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Прямоугольник 18"/>
          <p:cNvSpPr/>
          <p:nvPr/>
        </p:nvSpPr>
        <p:spPr>
          <a:xfrm>
            <a:off x="202455" y="336636"/>
            <a:ext cx="8588815" cy="62966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 smtClean="0">
                <a:latin typeface="Georgia" pitchFamily="18" charset="0"/>
              </a:rPr>
              <a:t>У </a:t>
            </a:r>
            <a:r>
              <a:rPr lang="ru-RU" sz="2400" dirty="0">
                <a:latin typeface="Georgia" pitchFamily="18" charset="0"/>
              </a:rPr>
              <a:t>этой орхидеи ярко-желтая губа и темно-пурпурные лепестки, а форма цветка напоминает изящную женскую туфельку</a:t>
            </a:r>
            <a:r>
              <a:rPr lang="ru-RU" sz="2400" dirty="0" smtClean="0">
                <a:latin typeface="Georgia" pitchFamily="18" charset="0"/>
              </a:rPr>
              <a:t>. </a:t>
            </a:r>
            <a:r>
              <a:rPr lang="ru-RU" sz="2400" dirty="0">
                <a:latin typeface="Georgia" pitchFamily="18" charset="0"/>
              </a:rPr>
              <a:t>По легенде, когда-то, в одной </a:t>
            </a:r>
            <a:r>
              <a:rPr lang="ru-RU" sz="2400" dirty="0" smtClean="0">
                <a:latin typeface="Georgia" pitchFamily="18" charset="0"/>
              </a:rPr>
              <a:t>сказочной стране, </a:t>
            </a:r>
            <a:r>
              <a:rPr lang="ru-RU" sz="2400" dirty="0">
                <a:latin typeface="Georgia" pitchFamily="18" charset="0"/>
              </a:rPr>
              <a:t>бабочки сели на растения и не смогли взлететь, превратившись в цветы и подарив им яркую окраску и экзотический облик. В древнегреческой мифологии </a:t>
            </a:r>
            <a:r>
              <a:rPr lang="ru-RU" sz="2400" dirty="0" smtClean="0">
                <a:latin typeface="Georgia" pitchFamily="18" charset="0"/>
              </a:rPr>
              <a:t>есть </a:t>
            </a:r>
            <a:r>
              <a:rPr lang="ru-RU" sz="2400" dirty="0">
                <a:latin typeface="Georgia" pitchFamily="18" charset="0"/>
              </a:rPr>
              <a:t>легенда о туфельках Венеры, превратившихся в прекрасный цветок. Забрела однажды в северные леса </a:t>
            </a:r>
            <a:r>
              <a:rPr lang="ru-RU" sz="2400" dirty="0" smtClean="0">
                <a:latin typeface="Georgia" pitchFamily="18" charset="0"/>
              </a:rPr>
              <a:t>Венера. Увидели её все </a:t>
            </a:r>
            <a:r>
              <a:rPr lang="ru-RU" sz="2400" dirty="0">
                <a:latin typeface="Georgia" pitchFamily="18" charset="0"/>
              </a:rPr>
              <a:t>цветы и </a:t>
            </a:r>
            <a:r>
              <a:rPr lang="ru-RU" sz="2400" dirty="0" smtClean="0">
                <a:latin typeface="Georgia" pitchFamily="18" charset="0"/>
              </a:rPr>
              <a:t>деревья и очень обрадовались . Посветлел </a:t>
            </a:r>
            <a:r>
              <a:rPr lang="ru-RU" sz="2400" dirty="0">
                <a:latin typeface="Georgia" pitchFamily="18" charset="0"/>
              </a:rPr>
              <a:t>их наряд, и небо очистилось от серых туч, а любопытное солнышко тотчас выглянуло из-за облаков. </a:t>
            </a:r>
            <a:r>
              <a:rPr lang="ru-RU" sz="2400" dirty="0" smtClean="0">
                <a:latin typeface="Georgia" pitchFamily="18" charset="0"/>
              </a:rPr>
              <a:t>Прилетел соловей и начал </a:t>
            </a:r>
            <a:r>
              <a:rPr lang="ru-RU" sz="2400" dirty="0">
                <a:latin typeface="Georgia" pitchFamily="18" charset="0"/>
              </a:rPr>
              <a:t>богиню красоты славить, а Венера, </a:t>
            </a:r>
            <a:r>
              <a:rPr lang="ru-RU" sz="2400" dirty="0" smtClean="0">
                <a:latin typeface="Georgia" pitchFamily="18" charset="0"/>
              </a:rPr>
              <a:t>устав </a:t>
            </a:r>
            <a:r>
              <a:rPr lang="ru-RU" sz="2400" dirty="0">
                <a:latin typeface="Georgia" pitchFamily="18" charset="0"/>
              </a:rPr>
              <a:t>после долгой дороги, присела на лужайку и башмачки свои сбросила — пусть ноги отдохнут… когда же домой уходила, про башмачки свои позабыла, и превратились они в чудный цветок. Увидели его люди, так и назвали: «венерин башмачок».</a:t>
            </a:r>
          </a:p>
        </p:txBody>
      </p:sp>
      <p:sp>
        <p:nvSpPr>
          <p:cNvPr id="17" name="Управляющая кнопка: возврат 16">
            <a:hlinkClick r:id="rId5" action="ppaction://hlinksldjump" highlightClick="1"/>
          </p:cNvPr>
          <p:cNvSpPr/>
          <p:nvPr/>
        </p:nvSpPr>
        <p:spPr>
          <a:xfrm>
            <a:off x="8392341" y="56162"/>
            <a:ext cx="672922" cy="560948"/>
          </a:xfrm>
          <a:prstGeom prst="actionButtonReturn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домой 13">
            <a:hlinkClick r:id="" action="ppaction://hlinkshowjump?jump=endshow" highlightClick="1"/>
          </p:cNvPr>
          <p:cNvSpPr/>
          <p:nvPr/>
        </p:nvSpPr>
        <p:spPr>
          <a:xfrm>
            <a:off x="8370655" y="6237312"/>
            <a:ext cx="648072" cy="531338"/>
          </a:xfrm>
          <a:prstGeom prst="actionButtonHom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749258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19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16597"/>
            <a:ext cx="8640960" cy="6336704"/>
          </a:xfrm>
          <a:prstGeom prst="rect">
            <a:avLst/>
          </a:prstGeom>
          <a:solidFill>
            <a:srgbClr val="75E8F7"/>
          </a:solidFill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270176" y="408792"/>
            <a:ext cx="3744416" cy="2660168"/>
            <a:chOff x="559633" y="548680"/>
            <a:chExt cx="8116823" cy="5746232"/>
          </a:xfrm>
        </p:grpSpPr>
        <p:sp>
          <p:nvSpPr>
            <p:cNvPr id="10" name="Выноска-облако 9"/>
            <p:cNvSpPr/>
            <p:nvPr/>
          </p:nvSpPr>
          <p:spPr>
            <a:xfrm>
              <a:off x="3275856" y="548680"/>
              <a:ext cx="5400600" cy="2088232"/>
            </a:xfrm>
            <a:prstGeom prst="cloudCallout">
              <a:avLst>
                <a:gd name="adj1" fmla="val -51599"/>
                <a:gd name="adj2" fmla="val 47548"/>
              </a:avLst>
            </a:prstGeom>
            <a:solidFill>
              <a:schemeClr val="bg1"/>
            </a:solidFill>
            <a:ln/>
            <a:effectLst>
              <a:glow rad="228600">
                <a:schemeClr val="accent1">
                  <a:satMod val="175000"/>
                  <a:alpha val="40000"/>
                </a:scheme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3995218" y="1052736"/>
              <a:ext cx="3961876" cy="144417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prstTxWarp prst="textPlain">
                <a:avLst/>
              </a:prstTxWarp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54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ookman Old Style" pitchFamily="18" charset="0"/>
                </a:rPr>
                <a:t>Поздравляю!</a:t>
              </a:r>
            </a:p>
            <a:p>
              <a:pPr algn="ctr"/>
              <a:r>
                <a:rPr lang="ru-RU" sz="54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Bookman Old Style" pitchFamily="18" charset="0"/>
                </a:rPr>
                <a:t>Ты справился!</a:t>
              </a:r>
              <a:endPara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endParaRPr>
            </a:p>
            <a:p>
              <a:pPr algn="ctr"/>
              <a:endParaRPr lang="ru-RU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endParaRPr>
            </a:p>
          </p:txBody>
        </p:sp>
        <p:pic>
          <p:nvPicPr>
            <p:cNvPr id="12" name="Picture 2" descr="D:\Natalia\ЖОНКИНА ПИСАНИНА\картинки\b83724dbd82f.pn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9633" y="2407156"/>
              <a:ext cx="4590455" cy="38877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Прямоугольник 2"/>
          <p:cNvSpPr/>
          <p:nvPr/>
        </p:nvSpPr>
        <p:spPr>
          <a:xfrm>
            <a:off x="323528" y="4653136"/>
            <a:ext cx="2117648" cy="9144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/>
              <a:t>Узнать больше </a:t>
            </a:r>
            <a:endParaRPr lang="ru-RU" sz="2400" b="1" i="1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4092793" y="490830"/>
            <a:ext cx="4608512" cy="607315"/>
            <a:chOff x="3347864" y="1470744"/>
            <a:chExt cx="5040560" cy="602153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3347864" y="1484783"/>
              <a:ext cx="5040560" cy="551765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3725668" y="1470744"/>
              <a:ext cx="4284958" cy="602153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3600" b="1" cap="all" spc="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Кувшинка белая</a:t>
              </a:r>
              <a:endParaRPr lang="ru-RU" sz="36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</p:grpSp>
      <p:pic>
        <p:nvPicPr>
          <p:cNvPr id="3074" name="Picture 2" descr="D:\Natalia\ЖОНКИНА ПИСАНИНА\kuvshinka_belaya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334" r="8067" b="6393"/>
          <a:stretch/>
        </p:blipFill>
        <p:spPr bwMode="auto">
          <a:xfrm>
            <a:off x="2913590" y="1489314"/>
            <a:ext cx="5562056" cy="4192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Прямоугольник 18"/>
          <p:cNvSpPr/>
          <p:nvPr/>
        </p:nvSpPr>
        <p:spPr>
          <a:xfrm>
            <a:off x="231656" y="356675"/>
            <a:ext cx="8588815" cy="629662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 smtClean="0">
                <a:latin typeface="Georgia" pitchFamily="18" charset="0"/>
              </a:rPr>
              <a:t>Цветет </a:t>
            </a:r>
            <a:r>
              <a:rPr lang="ru-RU" sz="2400" dirty="0">
                <a:latin typeface="Georgia" pitchFamily="18" charset="0"/>
              </a:rPr>
              <a:t>кувшинка долго, с конца мая и по август. Цветки </a:t>
            </a:r>
            <a:r>
              <a:rPr lang="ru-RU" sz="2400" dirty="0" smtClean="0">
                <a:latin typeface="Georgia" pitchFamily="18" charset="0"/>
              </a:rPr>
              <a:t>раскрываются </a:t>
            </a:r>
            <a:r>
              <a:rPr lang="ru-RU" sz="2400" dirty="0">
                <a:latin typeface="Georgia" pitchFamily="18" charset="0"/>
              </a:rPr>
              <a:t>ранним утром, а поздним вечером закрываются. Если прийти рано утром на озеро, то можно пронаблюдать, как появляются эти цветы из воды. </a:t>
            </a:r>
            <a:r>
              <a:rPr lang="ru-RU" sz="2400" dirty="0" smtClean="0">
                <a:latin typeface="Georgia" pitchFamily="18" charset="0"/>
              </a:rPr>
              <a:t>Медленно бутон поднимается из глубины озера.  </a:t>
            </a:r>
            <a:r>
              <a:rPr lang="ru-RU" sz="2400" dirty="0">
                <a:latin typeface="Georgia" pitchFamily="18" charset="0"/>
              </a:rPr>
              <a:t>В считанные минуты он превращается в прекрасный белый цветок. Рядом еще один, чуть подальше еще... Удивительно то, что бутоны всплывают перед самым восходом солнца, а раскрываются, едва солнечные лучи коснутся поверхности воды. Весь день их не найдешь в одном и том же положении. С утра и до вечера цветущие кувшинки следуют за движением солнца, поворачивая плавающую головку в сторону его лучей. В полдень они раскрывают все свои лепестки. Потом цветки у них начинают постепенно закрываться. </a:t>
            </a:r>
            <a:r>
              <a:rPr lang="ru-RU" sz="2400" dirty="0" smtClean="0">
                <a:latin typeface="Georgia" pitchFamily="18" charset="0"/>
              </a:rPr>
              <a:t>Кувшинки </a:t>
            </a:r>
            <a:r>
              <a:rPr lang="ru-RU" sz="2400" dirty="0">
                <a:latin typeface="Georgia" pitchFamily="18" charset="0"/>
              </a:rPr>
              <a:t>очень любят солнце, чуть набегут тучи и они медленно начинают закрываться.</a:t>
            </a:r>
          </a:p>
        </p:txBody>
      </p:sp>
      <p:sp>
        <p:nvSpPr>
          <p:cNvPr id="20" name="Управляющая кнопка: возврат 19">
            <a:hlinkClick r:id="rId5" action="ppaction://hlinksldjump" highlightClick="1"/>
          </p:cNvPr>
          <p:cNvSpPr/>
          <p:nvPr/>
        </p:nvSpPr>
        <p:spPr>
          <a:xfrm>
            <a:off x="8408807" y="81192"/>
            <a:ext cx="672922" cy="560948"/>
          </a:xfrm>
          <a:prstGeom prst="actionButtonReturn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Управляющая кнопка: домой 20">
            <a:hlinkClick r:id="" action="ppaction://hlinkshowjump?jump=endshow" highlightClick="1"/>
          </p:cNvPr>
          <p:cNvSpPr/>
          <p:nvPr/>
        </p:nvSpPr>
        <p:spPr>
          <a:xfrm>
            <a:off x="8370655" y="6237312"/>
            <a:ext cx="648072" cy="531338"/>
          </a:xfrm>
          <a:prstGeom prst="actionButtonHom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12121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19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5E8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980728"/>
            <a:ext cx="80648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http://www.indezine.com</a:t>
            </a:r>
            <a:r>
              <a:rPr lang="en-US" dirty="0" smtClean="0">
                <a:hlinkClick r:id="rId2"/>
              </a:rPr>
              <a:t>/</a:t>
            </a:r>
            <a:r>
              <a:rPr lang="ru-RU" dirty="0" smtClean="0"/>
              <a:t>   паззлы  шаблон </a:t>
            </a:r>
            <a:endParaRPr lang="ru-RU" u="sng" dirty="0" smtClean="0">
              <a:hlinkClick r:id="rId3"/>
            </a:endParaRPr>
          </a:p>
          <a:p>
            <a:r>
              <a:rPr lang="ru-RU" u="sng" dirty="0" smtClean="0">
                <a:hlinkClick r:id="rId3"/>
              </a:rPr>
              <a:t>http</a:t>
            </a:r>
            <a:r>
              <a:rPr lang="ru-RU" u="sng" dirty="0">
                <a:hlinkClick r:id="rId3"/>
              </a:rPr>
              <a:t>://</a:t>
            </a:r>
            <a:r>
              <a:rPr lang="ru-RU" u="sng" dirty="0" smtClean="0">
                <a:hlinkClick r:id="rId3"/>
              </a:rPr>
              <a:t>www.botanichka.ru/wp-content/uploads/2010/06/Ladys-slipper-orchid3-520x390.jpg</a:t>
            </a:r>
            <a:r>
              <a:rPr lang="ru-RU" u="sng" dirty="0" smtClean="0"/>
              <a:t> </a:t>
            </a:r>
            <a:r>
              <a:rPr lang="ru-RU" dirty="0" smtClean="0"/>
              <a:t>               прострел  луговой</a:t>
            </a:r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www.skbeta.ru/medicina/images/son-trava.jpg</a:t>
            </a:r>
            <a:r>
              <a:rPr lang="ru-RU" dirty="0" smtClean="0"/>
              <a:t>  прострел луговой</a:t>
            </a:r>
            <a:endParaRPr lang="ru-RU" dirty="0"/>
          </a:p>
          <a:p>
            <a:r>
              <a:rPr lang="ru-RU" u="sng" dirty="0">
                <a:hlinkClick r:id="rId5"/>
              </a:rPr>
              <a:t>http://www.prime-flowers.ru/venerin-bashmachok.html</a:t>
            </a:r>
            <a:r>
              <a:rPr lang="ru-RU" dirty="0"/>
              <a:t> о венерином </a:t>
            </a:r>
            <a:r>
              <a:rPr lang="ru-RU" dirty="0" smtClean="0"/>
              <a:t>башмачке</a:t>
            </a:r>
          </a:p>
          <a:p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www.botanichka.ru/wp-content/uploads/2010/06/Ladys-slipper-orchid-520x390.jpg</a:t>
            </a:r>
            <a:r>
              <a:rPr lang="ru-RU" dirty="0" smtClean="0"/>
              <a:t> венерин башмачок</a:t>
            </a:r>
            <a:endParaRPr lang="ru-RU" dirty="0"/>
          </a:p>
          <a:p>
            <a:r>
              <a:rPr lang="ru-RU" u="sng" dirty="0">
                <a:hlinkClick r:id="rId7"/>
              </a:rPr>
              <a:t>http://content.foto.mail.ru/list/9karatov/_blogs/i-55.jpg</a:t>
            </a:r>
            <a:endParaRPr lang="ru-RU" dirty="0"/>
          </a:p>
          <a:p>
            <a:r>
              <a:rPr lang="ru-RU" u="sng" dirty="0">
                <a:hlinkClick r:id="rId8"/>
              </a:rPr>
              <a:t>http://www.belta.by/newnimages/001098_00000600039.jpg</a:t>
            </a:r>
            <a:endParaRPr lang="ru-RU" dirty="0"/>
          </a:p>
          <a:p>
            <a:r>
              <a:rPr lang="ru-RU" u="sng" dirty="0">
                <a:hlinkClick r:id="rId9"/>
              </a:rPr>
              <a:t>http://molbiol.ru/forums/uploads/a002/b086/post-17068-1312134849.jpg</a:t>
            </a:r>
            <a:r>
              <a:rPr lang="ru-RU" dirty="0"/>
              <a:t> кувшинка</a:t>
            </a:r>
          </a:p>
          <a:p>
            <a:r>
              <a:rPr lang="ru-RU" u="sng" dirty="0">
                <a:hlinkClick r:id="rId10"/>
              </a:rPr>
              <a:t>http://img1.liveinternet.ru/images/attach/c/2/69/724/69724567_05.png</a:t>
            </a:r>
            <a:r>
              <a:rPr lang="ru-RU" dirty="0"/>
              <a:t> </a:t>
            </a:r>
            <a:r>
              <a:rPr lang="ru-RU" dirty="0" err="1"/>
              <a:t>знайка</a:t>
            </a:r>
            <a:r>
              <a:rPr lang="ru-RU" dirty="0"/>
              <a:t> </a:t>
            </a:r>
            <a:r>
              <a:rPr lang="ru-RU" u="sng" dirty="0" smtClean="0">
                <a:hlinkClick r:id="rId11"/>
              </a:rPr>
              <a:t>http</a:t>
            </a:r>
            <a:r>
              <a:rPr lang="ru-RU" u="sng" dirty="0">
                <a:hlinkClick r:id="rId11"/>
              </a:rPr>
              <a:t>://www.u-znayka.narod.ru/znayka.png</a:t>
            </a:r>
            <a:r>
              <a:rPr lang="ru-RU" dirty="0"/>
              <a:t> </a:t>
            </a:r>
            <a:r>
              <a:rPr lang="ru-RU" dirty="0" err="1"/>
              <a:t>знайка</a:t>
            </a:r>
            <a:endParaRPr lang="ru-RU" dirty="0"/>
          </a:p>
          <a:p>
            <a:r>
              <a:rPr lang="en-US" dirty="0" smtClean="0">
                <a:hlinkClick r:id="rId12"/>
              </a:rPr>
              <a:t>http</a:t>
            </a:r>
            <a:r>
              <a:rPr lang="en-US" dirty="0">
                <a:hlinkClick r:id="rId12"/>
              </a:rPr>
              <a:t>://</a:t>
            </a:r>
            <a:r>
              <a:rPr lang="en-US" dirty="0" smtClean="0">
                <a:hlinkClick r:id="rId12"/>
              </a:rPr>
              <a:t>www.filipoc.ru/interesting/prostrel-lugovoy-son-trava</a:t>
            </a:r>
            <a:r>
              <a:rPr lang="ru-RU" dirty="0" smtClean="0"/>
              <a:t>  прострел луговой</a:t>
            </a:r>
          </a:p>
          <a:p>
            <a:r>
              <a:rPr lang="en-US" dirty="0">
                <a:hlinkClick r:id="rId13"/>
              </a:rPr>
              <a:t>http://</a:t>
            </a:r>
            <a:r>
              <a:rPr lang="en-US" dirty="0" smtClean="0">
                <a:hlinkClick r:id="rId13"/>
              </a:rPr>
              <a:t>zabolevaniya24.ru/images/stories/kuvshinka_belaya.jpg</a:t>
            </a:r>
            <a:r>
              <a:rPr lang="ru-RU" dirty="0" smtClean="0"/>
              <a:t> кувшинка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115616" y="404664"/>
            <a:ext cx="19207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Book Antiqua" pitchFamily="18" charset="0"/>
              </a:rPr>
              <a:t>Источники:</a:t>
            </a:r>
            <a:endParaRPr lang="ru-RU" sz="2400" b="1" i="1" dirty="0">
              <a:solidFill>
                <a:srgbClr val="002060"/>
              </a:solidFill>
              <a:latin typeface="Book Antiqu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2033" y="5243658"/>
            <a:ext cx="77048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14"/>
              </a:rPr>
              <a:t>http://</a:t>
            </a:r>
            <a:r>
              <a:rPr lang="en-US" dirty="0" smtClean="0">
                <a:hlinkClick r:id="rId14"/>
              </a:rPr>
              <a:t>www.florets.ru/legendy-o-tsvetah/kuvshinka-tsaritsa-vod.html</a:t>
            </a:r>
            <a:r>
              <a:rPr lang="ru-RU" dirty="0" smtClean="0"/>
              <a:t>  </a:t>
            </a:r>
            <a:r>
              <a:rPr lang="ru-RU" dirty="0" err="1" smtClean="0"/>
              <a:t>кувщинка</a:t>
            </a:r>
            <a:r>
              <a:rPr lang="ru-RU" dirty="0" smtClean="0"/>
              <a:t> белая</a:t>
            </a:r>
            <a:endParaRPr lang="ru-RU" dirty="0"/>
          </a:p>
        </p:txBody>
      </p:sp>
      <p:sp>
        <p:nvSpPr>
          <p:cNvPr id="5" name="Управляющая кнопка: домой 4">
            <a:hlinkClick r:id="" action="ppaction://hlinkshowjump?jump=endshow" highlightClick="1"/>
          </p:cNvPr>
          <p:cNvSpPr/>
          <p:nvPr/>
        </p:nvSpPr>
        <p:spPr>
          <a:xfrm>
            <a:off x="8172400" y="5949280"/>
            <a:ext cx="648072" cy="633129"/>
          </a:xfrm>
          <a:prstGeom prst="actionButtonHom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возврат 5">
            <a:hlinkClick r:id="rId15" action="ppaction://hlinksldjump" highlightClick="1"/>
          </p:cNvPr>
          <p:cNvSpPr/>
          <p:nvPr/>
        </p:nvSpPr>
        <p:spPr>
          <a:xfrm>
            <a:off x="522173" y="5901410"/>
            <a:ext cx="635361" cy="693756"/>
          </a:xfrm>
          <a:prstGeom prst="actionButtonReturn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76143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 l="20000" t="20000" r="20000" b="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0997" y="195351"/>
            <a:ext cx="8618892" cy="6438561"/>
          </a:xfrm>
          <a:prstGeom prst="rect">
            <a:avLst/>
          </a:prstGeom>
          <a:solidFill>
            <a:srgbClr val="75E8F7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9" name="Freeform 8"/>
          <p:cNvSpPr>
            <a:spLocks/>
          </p:cNvSpPr>
          <p:nvPr/>
        </p:nvSpPr>
        <p:spPr bwMode="auto">
          <a:xfrm>
            <a:off x="3153517" y="1412776"/>
            <a:ext cx="1451559" cy="1561884"/>
          </a:xfrm>
          <a:custGeom>
            <a:avLst/>
            <a:gdLst>
              <a:gd name="T0" fmla="*/ 13 w 377"/>
              <a:gd name="T1" fmla="*/ 154 h 451"/>
              <a:gd name="T2" fmla="*/ 14 w 377"/>
              <a:gd name="T3" fmla="*/ 225 h 451"/>
              <a:gd name="T4" fmla="*/ 45 w 377"/>
              <a:gd name="T5" fmla="*/ 235 h 451"/>
              <a:gd name="T6" fmla="*/ 74 w 377"/>
              <a:gd name="T7" fmla="*/ 230 h 451"/>
              <a:gd name="T8" fmla="*/ 67 w 377"/>
              <a:gd name="T9" fmla="*/ 272 h 451"/>
              <a:gd name="T10" fmla="*/ 40 w 377"/>
              <a:gd name="T11" fmla="*/ 294 h 451"/>
              <a:gd name="T12" fmla="*/ 10 w 377"/>
              <a:gd name="T13" fmla="*/ 286 h 451"/>
              <a:gd name="T14" fmla="*/ 11 w 377"/>
              <a:gd name="T15" fmla="*/ 395 h 451"/>
              <a:gd name="T16" fmla="*/ 114 w 377"/>
              <a:gd name="T17" fmla="*/ 397 h 451"/>
              <a:gd name="T18" fmla="*/ 137 w 377"/>
              <a:gd name="T19" fmla="*/ 410 h 451"/>
              <a:gd name="T20" fmla="*/ 129 w 377"/>
              <a:gd name="T21" fmla="*/ 436 h 451"/>
              <a:gd name="T22" fmla="*/ 178 w 377"/>
              <a:gd name="T23" fmla="*/ 443 h 451"/>
              <a:gd name="T24" fmla="*/ 180 w 377"/>
              <a:gd name="T25" fmla="*/ 406 h 451"/>
              <a:gd name="T26" fmla="*/ 224 w 377"/>
              <a:gd name="T27" fmla="*/ 387 h 451"/>
              <a:gd name="T28" fmla="*/ 363 w 377"/>
              <a:gd name="T29" fmla="*/ 393 h 451"/>
              <a:gd name="T30" fmla="*/ 368 w 377"/>
              <a:gd name="T31" fmla="*/ 207 h 451"/>
              <a:gd name="T32" fmla="*/ 350 w 377"/>
              <a:gd name="T33" fmla="*/ 185 h 451"/>
              <a:gd name="T34" fmla="*/ 318 w 377"/>
              <a:gd name="T35" fmla="*/ 175 h 451"/>
              <a:gd name="T36" fmla="*/ 345 w 377"/>
              <a:gd name="T37" fmla="*/ 127 h 451"/>
              <a:gd name="T38" fmla="*/ 367 w 377"/>
              <a:gd name="T39" fmla="*/ 87 h 451"/>
              <a:gd name="T40" fmla="*/ 354 w 377"/>
              <a:gd name="T41" fmla="*/ 0 h 451"/>
              <a:gd name="T42" fmla="*/ 9 w 377"/>
              <a:gd name="T43" fmla="*/ 0 h 451"/>
              <a:gd name="T44" fmla="*/ 13 w 377"/>
              <a:gd name="T45" fmla="*/ 154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77" h="451">
                <a:moveTo>
                  <a:pt x="13" y="154"/>
                </a:moveTo>
                <a:cubicBezTo>
                  <a:pt x="8" y="187"/>
                  <a:pt x="8" y="213"/>
                  <a:pt x="14" y="225"/>
                </a:cubicBezTo>
                <a:cubicBezTo>
                  <a:pt x="23" y="242"/>
                  <a:pt x="36" y="243"/>
                  <a:pt x="45" y="235"/>
                </a:cubicBezTo>
                <a:cubicBezTo>
                  <a:pt x="59" y="222"/>
                  <a:pt x="68" y="222"/>
                  <a:pt x="74" y="230"/>
                </a:cubicBezTo>
                <a:cubicBezTo>
                  <a:pt x="81" y="238"/>
                  <a:pt x="76" y="257"/>
                  <a:pt x="67" y="272"/>
                </a:cubicBezTo>
                <a:cubicBezTo>
                  <a:pt x="58" y="287"/>
                  <a:pt x="48" y="303"/>
                  <a:pt x="40" y="294"/>
                </a:cubicBezTo>
                <a:cubicBezTo>
                  <a:pt x="31" y="285"/>
                  <a:pt x="20" y="273"/>
                  <a:pt x="10" y="286"/>
                </a:cubicBezTo>
                <a:cubicBezTo>
                  <a:pt x="0" y="300"/>
                  <a:pt x="7" y="384"/>
                  <a:pt x="11" y="395"/>
                </a:cubicBezTo>
                <a:cubicBezTo>
                  <a:pt x="65" y="403"/>
                  <a:pt x="102" y="397"/>
                  <a:pt x="114" y="397"/>
                </a:cubicBezTo>
                <a:cubicBezTo>
                  <a:pt x="127" y="397"/>
                  <a:pt x="137" y="404"/>
                  <a:pt x="137" y="410"/>
                </a:cubicBezTo>
                <a:cubicBezTo>
                  <a:pt x="137" y="416"/>
                  <a:pt x="122" y="422"/>
                  <a:pt x="129" y="436"/>
                </a:cubicBezTo>
                <a:cubicBezTo>
                  <a:pt x="137" y="449"/>
                  <a:pt x="162" y="451"/>
                  <a:pt x="178" y="443"/>
                </a:cubicBezTo>
                <a:cubicBezTo>
                  <a:pt x="194" y="435"/>
                  <a:pt x="180" y="414"/>
                  <a:pt x="180" y="406"/>
                </a:cubicBezTo>
                <a:cubicBezTo>
                  <a:pt x="180" y="399"/>
                  <a:pt x="196" y="382"/>
                  <a:pt x="224" y="387"/>
                </a:cubicBezTo>
                <a:cubicBezTo>
                  <a:pt x="252" y="393"/>
                  <a:pt x="303" y="399"/>
                  <a:pt x="363" y="393"/>
                </a:cubicBezTo>
                <a:cubicBezTo>
                  <a:pt x="355" y="341"/>
                  <a:pt x="343" y="287"/>
                  <a:pt x="368" y="207"/>
                </a:cubicBezTo>
                <a:cubicBezTo>
                  <a:pt x="377" y="177"/>
                  <a:pt x="371" y="159"/>
                  <a:pt x="350" y="185"/>
                </a:cubicBezTo>
                <a:cubicBezTo>
                  <a:pt x="342" y="195"/>
                  <a:pt x="325" y="194"/>
                  <a:pt x="318" y="175"/>
                </a:cubicBezTo>
                <a:cubicBezTo>
                  <a:pt x="311" y="153"/>
                  <a:pt x="326" y="133"/>
                  <a:pt x="345" y="127"/>
                </a:cubicBezTo>
                <a:cubicBezTo>
                  <a:pt x="359" y="122"/>
                  <a:pt x="364" y="100"/>
                  <a:pt x="367" y="87"/>
                </a:cubicBezTo>
                <a:cubicBezTo>
                  <a:pt x="373" y="63"/>
                  <a:pt x="365" y="29"/>
                  <a:pt x="354" y="0"/>
                </a:cubicBezTo>
                <a:cubicBezTo>
                  <a:pt x="9" y="0"/>
                  <a:pt x="9" y="0"/>
                  <a:pt x="9" y="0"/>
                </a:cubicBezTo>
                <a:cubicBezTo>
                  <a:pt x="20" y="36"/>
                  <a:pt x="18" y="123"/>
                  <a:pt x="13" y="154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0" name="Freeform 9"/>
          <p:cNvSpPr>
            <a:spLocks/>
          </p:cNvSpPr>
          <p:nvPr/>
        </p:nvSpPr>
        <p:spPr bwMode="auto">
          <a:xfrm>
            <a:off x="5668464" y="1412777"/>
            <a:ext cx="1591821" cy="1371233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6" name="Freeform 15"/>
          <p:cNvSpPr>
            <a:spLocks/>
          </p:cNvSpPr>
          <p:nvPr/>
        </p:nvSpPr>
        <p:spPr bwMode="auto">
          <a:xfrm>
            <a:off x="3142101" y="4086313"/>
            <a:ext cx="1451559" cy="1388832"/>
          </a:xfrm>
          <a:custGeom>
            <a:avLst/>
            <a:gdLst>
              <a:gd name="T0" fmla="*/ 363 w 377"/>
              <a:gd name="T1" fmla="*/ 321 h 401"/>
              <a:gd name="T2" fmla="*/ 368 w 377"/>
              <a:gd name="T3" fmla="*/ 243 h 401"/>
              <a:gd name="T4" fmla="*/ 350 w 377"/>
              <a:gd name="T5" fmla="*/ 248 h 401"/>
              <a:gd name="T6" fmla="*/ 321 w 377"/>
              <a:gd name="T7" fmla="*/ 258 h 401"/>
              <a:gd name="T8" fmla="*/ 311 w 377"/>
              <a:gd name="T9" fmla="*/ 220 h 401"/>
              <a:gd name="T10" fmla="*/ 334 w 377"/>
              <a:gd name="T11" fmla="*/ 204 h 401"/>
              <a:gd name="T12" fmla="*/ 356 w 377"/>
              <a:gd name="T13" fmla="*/ 193 h 401"/>
              <a:gd name="T14" fmla="*/ 368 w 377"/>
              <a:gd name="T15" fmla="*/ 121 h 401"/>
              <a:gd name="T16" fmla="*/ 367 w 377"/>
              <a:gd name="T17" fmla="*/ 8 h 401"/>
              <a:gd name="T18" fmla="*/ 294 w 377"/>
              <a:gd name="T19" fmla="*/ 7 h 401"/>
              <a:gd name="T20" fmla="*/ 247 w 377"/>
              <a:gd name="T21" fmla="*/ 28 h 401"/>
              <a:gd name="T22" fmla="*/ 267 w 377"/>
              <a:gd name="T23" fmla="*/ 51 h 401"/>
              <a:gd name="T24" fmla="*/ 219 w 377"/>
              <a:gd name="T25" fmla="*/ 75 h 401"/>
              <a:gd name="T26" fmla="*/ 204 w 377"/>
              <a:gd name="T27" fmla="*/ 38 h 401"/>
              <a:gd name="T28" fmla="*/ 146 w 377"/>
              <a:gd name="T29" fmla="*/ 8 h 401"/>
              <a:gd name="T30" fmla="*/ 14 w 377"/>
              <a:gd name="T31" fmla="*/ 13 h 401"/>
              <a:gd name="T32" fmla="*/ 3 w 377"/>
              <a:gd name="T33" fmla="*/ 133 h 401"/>
              <a:gd name="T34" fmla="*/ 24 w 377"/>
              <a:gd name="T35" fmla="*/ 175 h 401"/>
              <a:gd name="T36" fmla="*/ 44 w 377"/>
              <a:gd name="T37" fmla="*/ 148 h 401"/>
              <a:gd name="T38" fmla="*/ 66 w 377"/>
              <a:gd name="T39" fmla="*/ 184 h 401"/>
              <a:gd name="T40" fmla="*/ 31 w 377"/>
              <a:gd name="T41" fmla="*/ 227 h 401"/>
              <a:gd name="T42" fmla="*/ 2 w 377"/>
              <a:gd name="T43" fmla="*/ 255 h 401"/>
              <a:gd name="T44" fmla="*/ 15 w 377"/>
              <a:gd name="T45" fmla="*/ 401 h 401"/>
              <a:gd name="T46" fmla="*/ 372 w 377"/>
              <a:gd name="T47" fmla="*/ 401 h 401"/>
              <a:gd name="T48" fmla="*/ 363 w 377"/>
              <a:gd name="T49" fmla="*/ 32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pic>
        <p:nvPicPr>
          <p:cNvPr id="15" name="Picture 2" descr="D:\Natalia\ЖОНКИНА ПИСАНИНА\для тренажеров\1194985624696670932tasto_10_architetto_fran_01.svg_.med_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D:\Natalia\ЖОНКИНА ПИСАНИНА\для тренажеров\jean_victor_balin_unknown_red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42636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539097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 l="20000" t="20000" r="20000" b="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0997" y="195351"/>
            <a:ext cx="8618892" cy="6438561"/>
          </a:xfrm>
          <a:prstGeom prst="rect">
            <a:avLst/>
          </a:prstGeom>
          <a:solidFill>
            <a:srgbClr val="75E8F7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9" name="Freeform 8"/>
          <p:cNvSpPr>
            <a:spLocks/>
          </p:cNvSpPr>
          <p:nvPr/>
        </p:nvSpPr>
        <p:spPr bwMode="auto">
          <a:xfrm>
            <a:off x="3153517" y="1412776"/>
            <a:ext cx="1451559" cy="1561884"/>
          </a:xfrm>
          <a:custGeom>
            <a:avLst/>
            <a:gdLst>
              <a:gd name="T0" fmla="*/ 13 w 377"/>
              <a:gd name="T1" fmla="*/ 154 h 451"/>
              <a:gd name="T2" fmla="*/ 14 w 377"/>
              <a:gd name="T3" fmla="*/ 225 h 451"/>
              <a:gd name="T4" fmla="*/ 45 w 377"/>
              <a:gd name="T5" fmla="*/ 235 h 451"/>
              <a:gd name="T6" fmla="*/ 74 w 377"/>
              <a:gd name="T7" fmla="*/ 230 h 451"/>
              <a:gd name="T8" fmla="*/ 67 w 377"/>
              <a:gd name="T9" fmla="*/ 272 h 451"/>
              <a:gd name="T10" fmla="*/ 40 w 377"/>
              <a:gd name="T11" fmla="*/ 294 h 451"/>
              <a:gd name="T12" fmla="*/ 10 w 377"/>
              <a:gd name="T13" fmla="*/ 286 h 451"/>
              <a:gd name="T14" fmla="*/ 11 w 377"/>
              <a:gd name="T15" fmla="*/ 395 h 451"/>
              <a:gd name="T16" fmla="*/ 114 w 377"/>
              <a:gd name="T17" fmla="*/ 397 h 451"/>
              <a:gd name="T18" fmla="*/ 137 w 377"/>
              <a:gd name="T19" fmla="*/ 410 h 451"/>
              <a:gd name="T20" fmla="*/ 129 w 377"/>
              <a:gd name="T21" fmla="*/ 436 h 451"/>
              <a:gd name="T22" fmla="*/ 178 w 377"/>
              <a:gd name="T23" fmla="*/ 443 h 451"/>
              <a:gd name="T24" fmla="*/ 180 w 377"/>
              <a:gd name="T25" fmla="*/ 406 h 451"/>
              <a:gd name="T26" fmla="*/ 224 w 377"/>
              <a:gd name="T27" fmla="*/ 387 h 451"/>
              <a:gd name="T28" fmla="*/ 363 w 377"/>
              <a:gd name="T29" fmla="*/ 393 h 451"/>
              <a:gd name="T30" fmla="*/ 368 w 377"/>
              <a:gd name="T31" fmla="*/ 207 h 451"/>
              <a:gd name="T32" fmla="*/ 350 w 377"/>
              <a:gd name="T33" fmla="*/ 185 h 451"/>
              <a:gd name="T34" fmla="*/ 318 w 377"/>
              <a:gd name="T35" fmla="*/ 175 h 451"/>
              <a:gd name="T36" fmla="*/ 345 w 377"/>
              <a:gd name="T37" fmla="*/ 127 h 451"/>
              <a:gd name="T38" fmla="*/ 367 w 377"/>
              <a:gd name="T39" fmla="*/ 87 h 451"/>
              <a:gd name="T40" fmla="*/ 354 w 377"/>
              <a:gd name="T41" fmla="*/ 0 h 451"/>
              <a:gd name="T42" fmla="*/ 9 w 377"/>
              <a:gd name="T43" fmla="*/ 0 h 451"/>
              <a:gd name="T44" fmla="*/ 13 w 377"/>
              <a:gd name="T45" fmla="*/ 154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77" h="451">
                <a:moveTo>
                  <a:pt x="13" y="154"/>
                </a:moveTo>
                <a:cubicBezTo>
                  <a:pt x="8" y="187"/>
                  <a:pt x="8" y="213"/>
                  <a:pt x="14" y="225"/>
                </a:cubicBezTo>
                <a:cubicBezTo>
                  <a:pt x="23" y="242"/>
                  <a:pt x="36" y="243"/>
                  <a:pt x="45" y="235"/>
                </a:cubicBezTo>
                <a:cubicBezTo>
                  <a:pt x="59" y="222"/>
                  <a:pt x="68" y="222"/>
                  <a:pt x="74" y="230"/>
                </a:cubicBezTo>
                <a:cubicBezTo>
                  <a:pt x="81" y="238"/>
                  <a:pt x="76" y="257"/>
                  <a:pt x="67" y="272"/>
                </a:cubicBezTo>
                <a:cubicBezTo>
                  <a:pt x="58" y="287"/>
                  <a:pt x="48" y="303"/>
                  <a:pt x="40" y="294"/>
                </a:cubicBezTo>
                <a:cubicBezTo>
                  <a:pt x="31" y="285"/>
                  <a:pt x="20" y="273"/>
                  <a:pt x="10" y="286"/>
                </a:cubicBezTo>
                <a:cubicBezTo>
                  <a:pt x="0" y="300"/>
                  <a:pt x="7" y="384"/>
                  <a:pt x="11" y="395"/>
                </a:cubicBezTo>
                <a:cubicBezTo>
                  <a:pt x="65" y="403"/>
                  <a:pt x="102" y="397"/>
                  <a:pt x="114" y="397"/>
                </a:cubicBezTo>
                <a:cubicBezTo>
                  <a:pt x="127" y="397"/>
                  <a:pt x="137" y="404"/>
                  <a:pt x="137" y="410"/>
                </a:cubicBezTo>
                <a:cubicBezTo>
                  <a:pt x="137" y="416"/>
                  <a:pt x="122" y="422"/>
                  <a:pt x="129" y="436"/>
                </a:cubicBezTo>
                <a:cubicBezTo>
                  <a:pt x="137" y="449"/>
                  <a:pt x="162" y="451"/>
                  <a:pt x="178" y="443"/>
                </a:cubicBezTo>
                <a:cubicBezTo>
                  <a:pt x="194" y="435"/>
                  <a:pt x="180" y="414"/>
                  <a:pt x="180" y="406"/>
                </a:cubicBezTo>
                <a:cubicBezTo>
                  <a:pt x="180" y="399"/>
                  <a:pt x="196" y="382"/>
                  <a:pt x="224" y="387"/>
                </a:cubicBezTo>
                <a:cubicBezTo>
                  <a:pt x="252" y="393"/>
                  <a:pt x="303" y="399"/>
                  <a:pt x="363" y="393"/>
                </a:cubicBezTo>
                <a:cubicBezTo>
                  <a:pt x="355" y="341"/>
                  <a:pt x="343" y="287"/>
                  <a:pt x="368" y="207"/>
                </a:cubicBezTo>
                <a:cubicBezTo>
                  <a:pt x="377" y="177"/>
                  <a:pt x="371" y="159"/>
                  <a:pt x="350" y="185"/>
                </a:cubicBezTo>
                <a:cubicBezTo>
                  <a:pt x="342" y="195"/>
                  <a:pt x="325" y="194"/>
                  <a:pt x="318" y="175"/>
                </a:cubicBezTo>
                <a:cubicBezTo>
                  <a:pt x="311" y="153"/>
                  <a:pt x="326" y="133"/>
                  <a:pt x="345" y="127"/>
                </a:cubicBezTo>
                <a:cubicBezTo>
                  <a:pt x="359" y="122"/>
                  <a:pt x="364" y="100"/>
                  <a:pt x="367" y="87"/>
                </a:cubicBezTo>
                <a:cubicBezTo>
                  <a:pt x="373" y="63"/>
                  <a:pt x="365" y="29"/>
                  <a:pt x="354" y="0"/>
                </a:cubicBezTo>
                <a:cubicBezTo>
                  <a:pt x="9" y="0"/>
                  <a:pt x="9" y="0"/>
                  <a:pt x="9" y="0"/>
                </a:cubicBezTo>
                <a:cubicBezTo>
                  <a:pt x="20" y="36"/>
                  <a:pt x="18" y="123"/>
                  <a:pt x="13" y="154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0" name="Freeform 9"/>
          <p:cNvSpPr>
            <a:spLocks/>
          </p:cNvSpPr>
          <p:nvPr/>
        </p:nvSpPr>
        <p:spPr bwMode="auto">
          <a:xfrm>
            <a:off x="5668464" y="1412777"/>
            <a:ext cx="1591821" cy="1371233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3" name="Freeform 12"/>
          <p:cNvSpPr>
            <a:spLocks/>
          </p:cNvSpPr>
          <p:nvPr/>
        </p:nvSpPr>
        <p:spPr bwMode="auto">
          <a:xfrm>
            <a:off x="5873966" y="4055512"/>
            <a:ext cx="1386319" cy="1419627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6" name="Freeform 15"/>
          <p:cNvSpPr>
            <a:spLocks/>
          </p:cNvSpPr>
          <p:nvPr/>
        </p:nvSpPr>
        <p:spPr bwMode="auto">
          <a:xfrm>
            <a:off x="3142101" y="4086313"/>
            <a:ext cx="1451559" cy="1388832"/>
          </a:xfrm>
          <a:custGeom>
            <a:avLst/>
            <a:gdLst>
              <a:gd name="T0" fmla="*/ 363 w 377"/>
              <a:gd name="T1" fmla="*/ 321 h 401"/>
              <a:gd name="T2" fmla="*/ 368 w 377"/>
              <a:gd name="T3" fmla="*/ 243 h 401"/>
              <a:gd name="T4" fmla="*/ 350 w 377"/>
              <a:gd name="T5" fmla="*/ 248 h 401"/>
              <a:gd name="T6" fmla="*/ 321 w 377"/>
              <a:gd name="T7" fmla="*/ 258 h 401"/>
              <a:gd name="T8" fmla="*/ 311 w 377"/>
              <a:gd name="T9" fmla="*/ 220 h 401"/>
              <a:gd name="T10" fmla="*/ 334 w 377"/>
              <a:gd name="T11" fmla="*/ 204 h 401"/>
              <a:gd name="T12" fmla="*/ 356 w 377"/>
              <a:gd name="T13" fmla="*/ 193 h 401"/>
              <a:gd name="T14" fmla="*/ 368 w 377"/>
              <a:gd name="T15" fmla="*/ 121 h 401"/>
              <a:gd name="T16" fmla="*/ 367 w 377"/>
              <a:gd name="T17" fmla="*/ 8 h 401"/>
              <a:gd name="T18" fmla="*/ 294 w 377"/>
              <a:gd name="T19" fmla="*/ 7 h 401"/>
              <a:gd name="T20" fmla="*/ 247 w 377"/>
              <a:gd name="T21" fmla="*/ 28 h 401"/>
              <a:gd name="T22" fmla="*/ 267 w 377"/>
              <a:gd name="T23" fmla="*/ 51 h 401"/>
              <a:gd name="T24" fmla="*/ 219 w 377"/>
              <a:gd name="T25" fmla="*/ 75 h 401"/>
              <a:gd name="T26" fmla="*/ 204 w 377"/>
              <a:gd name="T27" fmla="*/ 38 h 401"/>
              <a:gd name="T28" fmla="*/ 146 w 377"/>
              <a:gd name="T29" fmla="*/ 8 h 401"/>
              <a:gd name="T30" fmla="*/ 14 w 377"/>
              <a:gd name="T31" fmla="*/ 13 h 401"/>
              <a:gd name="T32" fmla="*/ 3 w 377"/>
              <a:gd name="T33" fmla="*/ 133 h 401"/>
              <a:gd name="T34" fmla="*/ 24 w 377"/>
              <a:gd name="T35" fmla="*/ 175 h 401"/>
              <a:gd name="T36" fmla="*/ 44 w 377"/>
              <a:gd name="T37" fmla="*/ 148 h 401"/>
              <a:gd name="T38" fmla="*/ 66 w 377"/>
              <a:gd name="T39" fmla="*/ 184 h 401"/>
              <a:gd name="T40" fmla="*/ 31 w 377"/>
              <a:gd name="T41" fmla="*/ 227 h 401"/>
              <a:gd name="T42" fmla="*/ 2 w 377"/>
              <a:gd name="T43" fmla="*/ 255 h 401"/>
              <a:gd name="T44" fmla="*/ 15 w 377"/>
              <a:gd name="T45" fmla="*/ 401 h 401"/>
              <a:gd name="T46" fmla="*/ 372 w 377"/>
              <a:gd name="T47" fmla="*/ 401 h 401"/>
              <a:gd name="T48" fmla="*/ 363 w 377"/>
              <a:gd name="T49" fmla="*/ 32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pic>
        <p:nvPicPr>
          <p:cNvPr id="15" name="Picture 2" descr="D:\Natalia\ЖОНКИНА ПИСАНИНА\для тренажеров\1194985624696670932tasto_10_architetto_fran_01.svg_.med_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D:\Natalia\ЖОНКИНА ПИСАНИНА\для тренажеров\jean_victor_balin_unknown_red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42636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69433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 l="20000" t="20000" r="20000" b="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0997" y="195351"/>
            <a:ext cx="8618892" cy="6438561"/>
          </a:xfrm>
          <a:prstGeom prst="rect">
            <a:avLst/>
          </a:prstGeom>
          <a:solidFill>
            <a:srgbClr val="75E8F7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7" name="Freeform 6"/>
          <p:cNvSpPr>
            <a:spLocks/>
          </p:cNvSpPr>
          <p:nvPr/>
        </p:nvSpPr>
        <p:spPr bwMode="auto">
          <a:xfrm>
            <a:off x="1835698" y="1412776"/>
            <a:ext cx="1629334" cy="1368298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9" name="Freeform 8"/>
          <p:cNvSpPr>
            <a:spLocks/>
          </p:cNvSpPr>
          <p:nvPr/>
        </p:nvSpPr>
        <p:spPr bwMode="auto">
          <a:xfrm>
            <a:off x="3153517" y="1412776"/>
            <a:ext cx="1451559" cy="1561884"/>
          </a:xfrm>
          <a:custGeom>
            <a:avLst/>
            <a:gdLst>
              <a:gd name="T0" fmla="*/ 13 w 377"/>
              <a:gd name="T1" fmla="*/ 154 h 451"/>
              <a:gd name="T2" fmla="*/ 14 w 377"/>
              <a:gd name="T3" fmla="*/ 225 h 451"/>
              <a:gd name="T4" fmla="*/ 45 w 377"/>
              <a:gd name="T5" fmla="*/ 235 h 451"/>
              <a:gd name="T6" fmla="*/ 74 w 377"/>
              <a:gd name="T7" fmla="*/ 230 h 451"/>
              <a:gd name="T8" fmla="*/ 67 w 377"/>
              <a:gd name="T9" fmla="*/ 272 h 451"/>
              <a:gd name="T10" fmla="*/ 40 w 377"/>
              <a:gd name="T11" fmla="*/ 294 h 451"/>
              <a:gd name="T12" fmla="*/ 10 w 377"/>
              <a:gd name="T13" fmla="*/ 286 h 451"/>
              <a:gd name="T14" fmla="*/ 11 w 377"/>
              <a:gd name="T15" fmla="*/ 395 h 451"/>
              <a:gd name="T16" fmla="*/ 114 w 377"/>
              <a:gd name="T17" fmla="*/ 397 h 451"/>
              <a:gd name="T18" fmla="*/ 137 w 377"/>
              <a:gd name="T19" fmla="*/ 410 h 451"/>
              <a:gd name="T20" fmla="*/ 129 w 377"/>
              <a:gd name="T21" fmla="*/ 436 h 451"/>
              <a:gd name="T22" fmla="*/ 178 w 377"/>
              <a:gd name="T23" fmla="*/ 443 h 451"/>
              <a:gd name="T24" fmla="*/ 180 w 377"/>
              <a:gd name="T25" fmla="*/ 406 h 451"/>
              <a:gd name="T26" fmla="*/ 224 w 377"/>
              <a:gd name="T27" fmla="*/ 387 h 451"/>
              <a:gd name="T28" fmla="*/ 363 w 377"/>
              <a:gd name="T29" fmla="*/ 393 h 451"/>
              <a:gd name="T30" fmla="*/ 368 w 377"/>
              <a:gd name="T31" fmla="*/ 207 h 451"/>
              <a:gd name="T32" fmla="*/ 350 w 377"/>
              <a:gd name="T33" fmla="*/ 185 h 451"/>
              <a:gd name="T34" fmla="*/ 318 w 377"/>
              <a:gd name="T35" fmla="*/ 175 h 451"/>
              <a:gd name="T36" fmla="*/ 345 w 377"/>
              <a:gd name="T37" fmla="*/ 127 h 451"/>
              <a:gd name="T38" fmla="*/ 367 w 377"/>
              <a:gd name="T39" fmla="*/ 87 h 451"/>
              <a:gd name="T40" fmla="*/ 354 w 377"/>
              <a:gd name="T41" fmla="*/ 0 h 451"/>
              <a:gd name="T42" fmla="*/ 9 w 377"/>
              <a:gd name="T43" fmla="*/ 0 h 451"/>
              <a:gd name="T44" fmla="*/ 13 w 377"/>
              <a:gd name="T45" fmla="*/ 154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77" h="451">
                <a:moveTo>
                  <a:pt x="13" y="154"/>
                </a:moveTo>
                <a:cubicBezTo>
                  <a:pt x="8" y="187"/>
                  <a:pt x="8" y="213"/>
                  <a:pt x="14" y="225"/>
                </a:cubicBezTo>
                <a:cubicBezTo>
                  <a:pt x="23" y="242"/>
                  <a:pt x="36" y="243"/>
                  <a:pt x="45" y="235"/>
                </a:cubicBezTo>
                <a:cubicBezTo>
                  <a:pt x="59" y="222"/>
                  <a:pt x="68" y="222"/>
                  <a:pt x="74" y="230"/>
                </a:cubicBezTo>
                <a:cubicBezTo>
                  <a:pt x="81" y="238"/>
                  <a:pt x="76" y="257"/>
                  <a:pt x="67" y="272"/>
                </a:cubicBezTo>
                <a:cubicBezTo>
                  <a:pt x="58" y="287"/>
                  <a:pt x="48" y="303"/>
                  <a:pt x="40" y="294"/>
                </a:cubicBezTo>
                <a:cubicBezTo>
                  <a:pt x="31" y="285"/>
                  <a:pt x="20" y="273"/>
                  <a:pt x="10" y="286"/>
                </a:cubicBezTo>
                <a:cubicBezTo>
                  <a:pt x="0" y="300"/>
                  <a:pt x="7" y="384"/>
                  <a:pt x="11" y="395"/>
                </a:cubicBezTo>
                <a:cubicBezTo>
                  <a:pt x="65" y="403"/>
                  <a:pt x="102" y="397"/>
                  <a:pt x="114" y="397"/>
                </a:cubicBezTo>
                <a:cubicBezTo>
                  <a:pt x="127" y="397"/>
                  <a:pt x="137" y="404"/>
                  <a:pt x="137" y="410"/>
                </a:cubicBezTo>
                <a:cubicBezTo>
                  <a:pt x="137" y="416"/>
                  <a:pt x="122" y="422"/>
                  <a:pt x="129" y="436"/>
                </a:cubicBezTo>
                <a:cubicBezTo>
                  <a:pt x="137" y="449"/>
                  <a:pt x="162" y="451"/>
                  <a:pt x="178" y="443"/>
                </a:cubicBezTo>
                <a:cubicBezTo>
                  <a:pt x="194" y="435"/>
                  <a:pt x="180" y="414"/>
                  <a:pt x="180" y="406"/>
                </a:cubicBezTo>
                <a:cubicBezTo>
                  <a:pt x="180" y="399"/>
                  <a:pt x="196" y="382"/>
                  <a:pt x="224" y="387"/>
                </a:cubicBezTo>
                <a:cubicBezTo>
                  <a:pt x="252" y="393"/>
                  <a:pt x="303" y="399"/>
                  <a:pt x="363" y="393"/>
                </a:cubicBezTo>
                <a:cubicBezTo>
                  <a:pt x="355" y="341"/>
                  <a:pt x="343" y="287"/>
                  <a:pt x="368" y="207"/>
                </a:cubicBezTo>
                <a:cubicBezTo>
                  <a:pt x="377" y="177"/>
                  <a:pt x="371" y="159"/>
                  <a:pt x="350" y="185"/>
                </a:cubicBezTo>
                <a:cubicBezTo>
                  <a:pt x="342" y="195"/>
                  <a:pt x="325" y="194"/>
                  <a:pt x="318" y="175"/>
                </a:cubicBezTo>
                <a:cubicBezTo>
                  <a:pt x="311" y="153"/>
                  <a:pt x="326" y="133"/>
                  <a:pt x="345" y="127"/>
                </a:cubicBezTo>
                <a:cubicBezTo>
                  <a:pt x="359" y="122"/>
                  <a:pt x="364" y="100"/>
                  <a:pt x="367" y="87"/>
                </a:cubicBezTo>
                <a:cubicBezTo>
                  <a:pt x="373" y="63"/>
                  <a:pt x="365" y="29"/>
                  <a:pt x="354" y="0"/>
                </a:cubicBezTo>
                <a:cubicBezTo>
                  <a:pt x="9" y="0"/>
                  <a:pt x="9" y="0"/>
                  <a:pt x="9" y="0"/>
                </a:cubicBezTo>
                <a:cubicBezTo>
                  <a:pt x="20" y="36"/>
                  <a:pt x="18" y="123"/>
                  <a:pt x="13" y="154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0" name="Freeform 9"/>
          <p:cNvSpPr>
            <a:spLocks/>
          </p:cNvSpPr>
          <p:nvPr/>
        </p:nvSpPr>
        <p:spPr bwMode="auto">
          <a:xfrm>
            <a:off x="5668464" y="1412777"/>
            <a:ext cx="1591821" cy="1371233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3" name="Freeform 12"/>
          <p:cNvSpPr>
            <a:spLocks/>
          </p:cNvSpPr>
          <p:nvPr/>
        </p:nvSpPr>
        <p:spPr bwMode="auto">
          <a:xfrm>
            <a:off x="5873966" y="4055512"/>
            <a:ext cx="1386319" cy="1419627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6" name="Freeform 15"/>
          <p:cNvSpPr>
            <a:spLocks/>
          </p:cNvSpPr>
          <p:nvPr/>
        </p:nvSpPr>
        <p:spPr bwMode="auto">
          <a:xfrm>
            <a:off x="3142101" y="4086313"/>
            <a:ext cx="1451559" cy="1388832"/>
          </a:xfrm>
          <a:custGeom>
            <a:avLst/>
            <a:gdLst>
              <a:gd name="T0" fmla="*/ 363 w 377"/>
              <a:gd name="T1" fmla="*/ 321 h 401"/>
              <a:gd name="T2" fmla="*/ 368 w 377"/>
              <a:gd name="T3" fmla="*/ 243 h 401"/>
              <a:gd name="T4" fmla="*/ 350 w 377"/>
              <a:gd name="T5" fmla="*/ 248 h 401"/>
              <a:gd name="T6" fmla="*/ 321 w 377"/>
              <a:gd name="T7" fmla="*/ 258 h 401"/>
              <a:gd name="T8" fmla="*/ 311 w 377"/>
              <a:gd name="T9" fmla="*/ 220 h 401"/>
              <a:gd name="T10" fmla="*/ 334 w 377"/>
              <a:gd name="T11" fmla="*/ 204 h 401"/>
              <a:gd name="T12" fmla="*/ 356 w 377"/>
              <a:gd name="T13" fmla="*/ 193 h 401"/>
              <a:gd name="T14" fmla="*/ 368 w 377"/>
              <a:gd name="T15" fmla="*/ 121 h 401"/>
              <a:gd name="T16" fmla="*/ 367 w 377"/>
              <a:gd name="T17" fmla="*/ 8 h 401"/>
              <a:gd name="T18" fmla="*/ 294 w 377"/>
              <a:gd name="T19" fmla="*/ 7 h 401"/>
              <a:gd name="T20" fmla="*/ 247 w 377"/>
              <a:gd name="T21" fmla="*/ 28 h 401"/>
              <a:gd name="T22" fmla="*/ 267 w 377"/>
              <a:gd name="T23" fmla="*/ 51 h 401"/>
              <a:gd name="T24" fmla="*/ 219 w 377"/>
              <a:gd name="T25" fmla="*/ 75 h 401"/>
              <a:gd name="T26" fmla="*/ 204 w 377"/>
              <a:gd name="T27" fmla="*/ 38 h 401"/>
              <a:gd name="T28" fmla="*/ 146 w 377"/>
              <a:gd name="T29" fmla="*/ 8 h 401"/>
              <a:gd name="T30" fmla="*/ 14 w 377"/>
              <a:gd name="T31" fmla="*/ 13 h 401"/>
              <a:gd name="T32" fmla="*/ 3 w 377"/>
              <a:gd name="T33" fmla="*/ 133 h 401"/>
              <a:gd name="T34" fmla="*/ 24 w 377"/>
              <a:gd name="T35" fmla="*/ 175 h 401"/>
              <a:gd name="T36" fmla="*/ 44 w 377"/>
              <a:gd name="T37" fmla="*/ 148 h 401"/>
              <a:gd name="T38" fmla="*/ 66 w 377"/>
              <a:gd name="T39" fmla="*/ 184 h 401"/>
              <a:gd name="T40" fmla="*/ 31 w 377"/>
              <a:gd name="T41" fmla="*/ 227 h 401"/>
              <a:gd name="T42" fmla="*/ 2 w 377"/>
              <a:gd name="T43" fmla="*/ 255 h 401"/>
              <a:gd name="T44" fmla="*/ 15 w 377"/>
              <a:gd name="T45" fmla="*/ 401 h 401"/>
              <a:gd name="T46" fmla="*/ 372 w 377"/>
              <a:gd name="T47" fmla="*/ 401 h 401"/>
              <a:gd name="T48" fmla="*/ 363 w 377"/>
              <a:gd name="T49" fmla="*/ 32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pic>
        <p:nvPicPr>
          <p:cNvPr id="15" name="Picture 2" descr="D:\Natalia\ЖОНКИНА ПИСАНИНА\для тренажеров\1194985624696670932tasto_10_architetto_fran_01.svg_.med_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D:\Natalia\ЖОНКИНА ПИСАНИНА\для тренажеров\jean_victor_balin_unknown_red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42636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27994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 l="20000" t="20000" r="20000" b="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0997" y="195351"/>
            <a:ext cx="8618892" cy="6438561"/>
          </a:xfrm>
          <a:prstGeom prst="rect">
            <a:avLst/>
          </a:prstGeom>
          <a:solidFill>
            <a:srgbClr val="75E8F7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7" name="Freeform 6"/>
          <p:cNvSpPr>
            <a:spLocks/>
          </p:cNvSpPr>
          <p:nvPr/>
        </p:nvSpPr>
        <p:spPr bwMode="auto">
          <a:xfrm>
            <a:off x="1835698" y="1412776"/>
            <a:ext cx="1629334" cy="1368298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9" name="Freeform 8"/>
          <p:cNvSpPr>
            <a:spLocks/>
          </p:cNvSpPr>
          <p:nvPr/>
        </p:nvSpPr>
        <p:spPr bwMode="auto">
          <a:xfrm>
            <a:off x="3153517" y="1412776"/>
            <a:ext cx="1451559" cy="1561884"/>
          </a:xfrm>
          <a:custGeom>
            <a:avLst/>
            <a:gdLst>
              <a:gd name="T0" fmla="*/ 13 w 377"/>
              <a:gd name="T1" fmla="*/ 154 h 451"/>
              <a:gd name="T2" fmla="*/ 14 w 377"/>
              <a:gd name="T3" fmla="*/ 225 h 451"/>
              <a:gd name="T4" fmla="*/ 45 w 377"/>
              <a:gd name="T5" fmla="*/ 235 h 451"/>
              <a:gd name="T6" fmla="*/ 74 w 377"/>
              <a:gd name="T7" fmla="*/ 230 h 451"/>
              <a:gd name="T8" fmla="*/ 67 w 377"/>
              <a:gd name="T9" fmla="*/ 272 h 451"/>
              <a:gd name="T10" fmla="*/ 40 w 377"/>
              <a:gd name="T11" fmla="*/ 294 h 451"/>
              <a:gd name="T12" fmla="*/ 10 w 377"/>
              <a:gd name="T13" fmla="*/ 286 h 451"/>
              <a:gd name="T14" fmla="*/ 11 w 377"/>
              <a:gd name="T15" fmla="*/ 395 h 451"/>
              <a:gd name="T16" fmla="*/ 114 w 377"/>
              <a:gd name="T17" fmla="*/ 397 h 451"/>
              <a:gd name="T18" fmla="*/ 137 w 377"/>
              <a:gd name="T19" fmla="*/ 410 h 451"/>
              <a:gd name="T20" fmla="*/ 129 w 377"/>
              <a:gd name="T21" fmla="*/ 436 h 451"/>
              <a:gd name="T22" fmla="*/ 178 w 377"/>
              <a:gd name="T23" fmla="*/ 443 h 451"/>
              <a:gd name="T24" fmla="*/ 180 w 377"/>
              <a:gd name="T25" fmla="*/ 406 h 451"/>
              <a:gd name="T26" fmla="*/ 224 w 377"/>
              <a:gd name="T27" fmla="*/ 387 h 451"/>
              <a:gd name="T28" fmla="*/ 363 w 377"/>
              <a:gd name="T29" fmla="*/ 393 h 451"/>
              <a:gd name="T30" fmla="*/ 368 w 377"/>
              <a:gd name="T31" fmla="*/ 207 h 451"/>
              <a:gd name="T32" fmla="*/ 350 w 377"/>
              <a:gd name="T33" fmla="*/ 185 h 451"/>
              <a:gd name="T34" fmla="*/ 318 w 377"/>
              <a:gd name="T35" fmla="*/ 175 h 451"/>
              <a:gd name="T36" fmla="*/ 345 w 377"/>
              <a:gd name="T37" fmla="*/ 127 h 451"/>
              <a:gd name="T38" fmla="*/ 367 w 377"/>
              <a:gd name="T39" fmla="*/ 87 h 451"/>
              <a:gd name="T40" fmla="*/ 354 w 377"/>
              <a:gd name="T41" fmla="*/ 0 h 451"/>
              <a:gd name="T42" fmla="*/ 9 w 377"/>
              <a:gd name="T43" fmla="*/ 0 h 451"/>
              <a:gd name="T44" fmla="*/ 13 w 377"/>
              <a:gd name="T45" fmla="*/ 154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77" h="451">
                <a:moveTo>
                  <a:pt x="13" y="154"/>
                </a:moveTo>
                <a:cubicBezTo>
                  <a:pt x="8" y="187"/>
                  <a:pt x="8" y="213"/>
                  <a:pt x="14" y="225"/>
                </a:cubicBezTo>
                <a:cubicBezTo>
                  <a:pt x="23" y="242"/>
                  <a:pt x="36" y="243"/>
                  <a:pt x="45" y="235"/>
                </a:cubicBezTo>
                <a:cubicBezTo>
                  <a:pt x="59" y="222"/>
                  <a:pt x="68" y="222"/>
                  <a:pt x="74" y="230"/>
                </a:cubicBezTo>
                <a:cubicBezTo>
                  <a:pt x="81" y="238"/>
                  <a:pt x="76" y="257"/>
                  <a:pt x="67" y="272"/>
                </a:cubicBezTo>
                <a:cubicBezTo>
                  <a:pt x="58" y="287"/>
                  <a:pt x="48" y="303"/>
                  <a:pt x="40" y="294"/>
                </a:cubicBezTo>
                <a:cubicBezTo>
                  <a:pt x="31" y="285"/>
                  <a:pt x="20" y="273"/>
                  <a:pt x="10" y="286"/>
                </a:cubicBezTo>
                <a:cubicBezTo>
                  <a:pt x="0" y="300"/>
                  <a:pt x="7" y="384"/>
                  <a:pt x="11" y="395"/>
                </a:cubicBezTo>
                <a:cubicBezTo>
                  <a:pt x="65" y="403"/>
                  <a:pt x="102" y="397"/>
                  <a:pt x="114" y="397"/>
                </a:cubicBezTo>
                <a:cubicBezTo>
                  <a:pt x="127" y="397"/>
                  <a:pt x="137" y="404"/>
                  <a:pt x="137" y="410"/>
                </a:cubicBezTo>
                <a:cubicBezTo>
                  <a:pt x="137" y="416"/>
                  <a:pt x="122" y="422"/>
                  <a:pt x="129" y="436"/>
                </a:cubicBezTo>
                <a:cubicBezTo>
                  <a:pt x="137" y="449"/>
                  <a:pt x="162" y="451"/>
                  <a:pt x="178" y="443"/>
                </a:cubicBezTo>
                <a:cubicBezTo>
                  <a:pt x="194" y="435"/>
                  <a:pt x="180" y="414"/>
                  <a:pt x="180" y="406"/>
                </a:cubicBezTo>
                <a:cubicBezTo>
                  <a:pt x="180" y="399"/>
                  <a:pt x="196" y="382"/>
                  <a:pt x="224" y="387"/>
                </a:cubicBezTo>
                <a:cubicBezTo>
                  <a:pt x="252" y="393"/>
                  <a:pt x="303" y="399"/>
                  <a:pt x="363" y="393"/>
                </a:cubicBezTo>
                <a:cubicBezTo>
                  <a:pt x="355" y="341"/>
                  <a:pt x="343" y="287"/>
                  <a:pt x="368" y="207"/>
                </a:cubicBezTo>
                <a:cubicBezTo>
                  <a:pt x="377" y="177"/>
                  <a:pt x="371" y="159"/>
                  <a:pt x="350" y="185"/>
                </a:cubicBezTo>
                <a:cubicBezTo>
                  <a:pt x="342" y="195"/>
                  <a:pt x="325" y="194"/>
                  <a:pt x="318" y="175"/>
                </a:cubicBezTo>
                <a:cubicBezTo>
                  <a:pt x="311" y="153"/>
                  <a:pt x="326" y="133"/>
                  <a:pt x="345" y="127"/>
                </a:cubicBezTo>
                <a:cubicBezTo>
                  <a:pt x="359" y="122"/>
                  <a:pt x="364" y="100"/>
                  <a:pt x="367" y="87"/>
                </a:cubicBezTo>
                <a:cubicBezTo>
                  <a:pt x="373" y="63"/>
                  <a:pt x="365" y="29"/>
                  <a:pt x="354" y="0"/>
                </a:cubicBezTo>
                <a:cubicBezTo>
                  <a:pt x="9" y="0"/>
                  <a:pt x="9" y="0"/>
                  <a:pt x="9" y="0"/>
                </a:cubicBezTo>
                <a:cubicBezTo>
                  <a:pt x="20" y="36"/>
                  <a:pt x="18" y="123"/>
                  <a:pt x="13" y="154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0" name="Freeform 9"/>
          <p:cNvSpPr>
            <a:spLocks/>
          </p:cNvSpPr>
          <p:nvPr/>
        </p:nvSpPr>
        <p:spPr bwMode="auto">
          <a:xfrm>
            <a:off x="5668464" y="1412777"/>
            <a:ext cx="1591821" cy="1371233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3" name="Freeform 12"/>
          <p:cNvSpPr>
            <a:spLocks/>
          </p:cNvSpPr>
          <p:nvPr/>
        </p:nvSpPr>
        <p:spPr bwMode="auto">
          <a:xfrm>
            <a:off x="5873966" y="4055512"/>
            <a:ext cx="1386319" cy="1419627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6" name="Freeform 15"/>
          <p:cNvSpPr>
            <a:spLocks/>
          </p:cNvSpPr>
          <p:nvPr/>
        </p:nvSpPr>
        <p:spPr bwMode="auto">
          <a:xfrm>
            <a:off x="3142101" y="4086313"/>
            <a:ext cx="1451559" cy="1388832"/>
          </a:xfrm>
          <a:custGeom>
            <a:avLst/>
            <a:gdLst>
              <a:gd name="T0" fmla="*/ 363 w 377"/>
              <a:gd name="T1" fmla="*/ 321 h 401"/>
              <a:gd name="T2" fmla="*/ 368 w 377"/>
              <a:gd name="T3" fmla="*/ 243 h 401"/>
              <a:gd name="T4" fmla="*/ 350 w 377"/>
              <a:gd name="T5" fmla="*/ 248 h 401"/>
              <a:gd name="T6" fmla="*/ 321 w 377"/>
              <a:gd name="T7" fmla="*/ 258 h 401"/>
              <a:gd name="T8" fmla="*/ 311 w 377"/>
              <a:gd name="T9" fmla="*/ 220 h 401"/>
              <a:gd name="T10" fmla="*/ 334 w 377"/>
              <a:gd name="T11" fmla="*/ 204 h 401"/>
              <a:gd name="T12" fmla="*/ 356 w 377"/>
              <a:gd name="T13" fmla="*/ 193 h 401"/>
              <a:gd name="T14" fmla="*/ 368 w 377"/>
              <a:gd name="T15" fmla="*/ 121 h 401"/>
              <a:gd name="T16" fmla="*/ 367 w 377"/>
              <a:gd name="T17" fmla="*/ 8 h 401"/>
              <a:gd name="T18" fmla="*/ 294 w 377"/>
              <a:gd name="T19" fmla="*/ 7 h 401"/>
              <a:gd name="T20" fmla="*/ 247 w 377"/>
              <a:gd name="T21" fmla="*/ 28 h 401"/>
              <a:gd name="T22" fmla="*/ 267 w 377"/>
              <a:gd name="T23" fmla="*/ 51 h 401"/>
              <a:gd name="T24" fmla="*/ 219 w 377"/>
              <a:gd name="T25" fmla="*/ 75 h 401"/>
              <a:gd name="T26" fmla="*/ 204 w 377"/>
              <a:gd name="T27" fmla="*/ 38 h 401"/>
              <a:gd name="T28" fmla="*/ 146 w 377"/>
              <a:gd name="T29" fmla="*/ 8 h 401"/>
              <a:gd name="T30" fmla="*/ 14 w 377"/>
              <a:gd name="T31" fmla="*/ 13 h 401"/>
              <a:gd name="T32" fmla="*/ 3 w 377"/>
              <a:gd name="T33" fmla="*/ 133 h 401"/>
              <a:gd name="T34" fmla="*/ 24 w 377"/>
              <a:gd name="T35" fmla="*/ 175 h 401"/>
              <a:gd name="T36" fmla="*/ 44 w 377"/>
              <a:gd name="T37" fmla="*/ 148 h 401"/>
              <a:gd name="T38" fmla="*/ 66 w 377"/>
              <a:gd name="T39" fmla="*/ 184 h 401"/>
              <a:gd name="T40" fmla="*/ 31 w 377"/>
              <a:gd name="T41" fmla="*/ 227 h 401"/>
              <a:gd name="T42" fmla="*/ 2 w 377"/>
              <a:gd name="T43" fmla="*/ 255 h 401"/>
              <a:gd name="T44" fmla="*/ 15 w 377"/>
              <a:gd name="T45" fmla="*/ 401 h 401"/>
              <a:gd name="T46" fmla="*/ 372 w 377"/>
              <a:gd name="T47" fmla="*/ 401 h 401"/>
              <a:gd name="T48" fmla="*/ 363 w 377"/>
              <a:gd name="T49" fmla="*/ 32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7" name="Freeform 16"/>
          <p:cNvSpPr>
            <a:spLocks/>
          </p:cNvSpPr>
          <p:nvPr/>
        </p:nvSpPr>
        <p:spPr bwMode="auto">
          <a:xfrm>
            <a:off x="1835698" y="4055512"/>
            <a:ext cx="1572249" cy="1419627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pic>
        <p:nvPicPr>
          <p:cNvPr id="15" name="Picture 2" descr="D:\Natalia\ЖОНКИНА ПИСАНИНА\для тренажеров\1194985624696670932tasto_10_architetto_fran_01.svg_.med_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D:\Natalia\ЖОНКИНА ПИСАНИНА\для тренажеров\jean_victor_balin_unknown_red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42636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862146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 l="20000" t="20000" r="20000" b="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0997" y="195351"/>
            <a:ext cx="8618892" cy="6438561"/>
          </a:xfrm>
          <a:prstGeom prst="rect">
            <a:avLst/>
          </a:prstGeom>
          <a:solidFill>
            <a:srgbClr val="75E8F7"/>
          </a:solidFill>
          <a:ln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slop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7" name="Freeform 6"/>
          <p:cNvSpPr>
            <a:spLocks/>
          </p:cNvSpPr>
          <p:nvPr/>
        </p:nvSpPr>
        <p:spPr bwMode="auto">
          <a:xfrm>
            <a:off x="1835698" y="1412776"/>
            <a:ext cx="1629334" cy="1368298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19" name="Freeform 8"/>
          <p:cNvSpPr>
            <a:spLocks/>
          </p:cNvSpPr>
          <p:nvPr/>
        </p:nvSpPr>
        <p:spPr bwMode="auto">
          <a:xfrm>
            <a:off x="3153517" y="1412776"/>
            <a:ext cx="1451559" cy="1561884"/>
          </a:xfrm>
          <a:custGeom>
            <a:avLst/>
            <a:gdLst>
              <a:gd name="T0" fmla="*/ 13 w 377"/>
              <a:gd name="T1" fmla="*/ 154 h 451"/>
              <a:gd name="T2" fmla="*/ 14 w 377"/>
              <a:gd name="T3" fmla="*/ 225 h 451"/>
              <a:gd name="T4" fmla="*/ 45 w 377"/>
              <a:gd name="T5" fmla="*/ 235 h 451"/>
              <a:gd name="T6" fmla="*/ 74 w 377"/>
              <a:gd name="T7" fmla="*/ 230 h 451"/>
              <a:gd name="T8" fmla="*/ 67 w 377"/>
              <a:gd name="T9" fmla="*/ 272 h 451"/>
              <a:gd name="T10" fmla="*/ 40 w 377"/>
              <a:gd name="T11" fmla="*/ 294 h 451"/>
              <a:gd name="T12" fmla="*/ 10 w 377"/>
              <a:gd name="T13" fmla="*/ 286 h 451"/>
              <a:gd name="T14" fmla="*/ 11 w 377"/>
              <a:gd name="T15" fmla="*/ 395 h 451"/>
              <a:gd name="T16" fmla="*/ 114 w 377"/>
              <a:gd name="T17" fmla="*/ 397 h 451"/>
              <a:gd name="T18" fmla="*/ 137 w 377"/>
              <a:gd name="T19" fmla="*/ 410 h 451"/>
              <a:gd name="T20" fmla="*/ 129 w 377"/>
              <a:gd name="T21" fmla="*/ 436 h 451"/>
              <a:gd name="T22" fmla="*/ 178 w 377"/>
              <a:gd name="T23" fmla="*/ 443 h 451"/>
              <a:gd name="T24" fmla="*/ 180 w 377"/>
              <a:gd name="T25" fmla="*/ 406 h 451"/>
              <a:gd name="T26" fmla="*/ 224 w 377"/>
              <a:gd name="T27" fmla="*/ 387 h 451"/>
              <a:gd name="T28" fmla="*/ 363 w 377"/>
              <a:gd name="T29" fmla="*/ 393 h 451"/>
              <a:gd name="T30" fmla="*/ 368 w 377"/>
              <a:gd name="T31" fmla="*/ 207 h 451"/>
              <a:gd name="T32" fmla="*/ 350 w 377"/>
              <a:gd name="T33" fmla="*/ 185 h 451"/>
              <a:gd name="T34" fmla="*/ 318 w 377"/>
              <a:gd name="T35" fmla="*/ 175 h 451"/>
              <a:gd name="T36" fmla="*/ 345 w 377"/>
              <a:gd name="T37" fmla="*/ 127 h 451"/>
              <a:gd name="T38" fmla="*/ 367 w 377"/>
              <a:gd name="T39" fmla="*/ 87 h 451"/>
              <a:gd name="T40" fmla="*/ 354 w 377"/>
              <a:gd name="T41" fmla="*/ 0 h 451"/>
              <a:gd name="T42" fmla="*/ 9 w 377"/>
              <a:gd name="T43" fmla="*/ 0 h 451"/>
              <a:gd name="T44" fmla="*/ 13 w 377"/>
              <a:gd name="T45" fmla="*/ 154 h 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77" h="451">
                <a:moveTo>
                  <a:pt x="13" y="154"/>
                </a:moveTo>
                <a:cubicBezTo>
                  <a:pt x="8" y="187"/>
                  <a:pt x="8" y="213"/>
                  <a:pt x="14" y="225"/>
                </a:cubicBezTo>
                <a:cubicBezTo>
                  <a:pt x="23" y="242"/>
                  <a:pt x="36" y="243"/>
                  <a:pt x="45" y="235"/>
                </a:cubicBezTo>
                <a:cubicBezTo>
                  <a:pt x="59" y="222"/>
                  <a:pt x="68" y="222"/>
                  <a:pt x="74" y="230"/>
                </a:cubicBezTo>
                <a:cubicBezTo>
                  <a:pt x="81" y="238"/>
                  <a:pt x="76" y="257"/>
                  <a:pt x="67" y="272"/>
                </a:cubicBezTo>
                <a:cubicBezTo>
                  <a:pt x="58" y="287"/>
                  <a:pt x="48" y="303"/>
                  <a:pt x="40" y="294"/>
                </a:cubicBezTo>
                <a:cubicBezTo>
                  <a:pt x="31" y="285"/>
                  <a:pt x="20" y="273"/>
                  <a:pt x="10" y="286"/>
                </a:cubicBezTo>
                <a:cubicBezTo>
                  <a:pt x="0" y="300"/>
                  <a:pt x="7" y="384"/>
                  <a:pt x="11" y="395"/>
                </a:cubicBezTo>
                <a:cubicBezTo>
                  <a:pt x="65" y="403"/>
                  <a:pt x="102" y="397"/>
                  <a:pt x="114" y="397"/>
                </a:cubicBezTo>
                <a:cubicBezTo>
                  <a:pt x="127" y="397"/>
                  <a:pt x="137" y="404"/>
                  <a:pt x="137" y="410"/>
                </a:cubicBezTo>
                <a:cubicBezTo>
                  <a:pt x="137" y="416"/>
                  <a:pt x="122" y="422"/>
                  <a:pt x="129" y="436"/>
                </a:cubicBezTo>
                <a:cubicBezTo>
                  <a:pt x="137" y="449"/>
                  <a:pt x="162" y="451"/>
                  <a:pt x="178" y="443"/>
                </a:cubicBezTo>
                <a:cubicBezTo>
                  <a:pt x="194" y="435"/>
                  <a:pt x="180" y="414"/>
                  <a:pt x="180" y="406"/>
                </a:cubicBezTo>
                <a:cubicBezTo>
                  <a:pt x="180" y="399"/>
                  <a:pt x="196" y="382"/>
                  <a:pt x="224" y="387"/>
                </a:cubicBezTo>
                <a:cubicBezTo>
                  <a:pt x="252" y="393"/>
                  <a:pt x="303" y="399"/>
                  <a:pt x="363" y="393"/>
                </a:cubicBezTo>
                <a:cubicBezTo>
                  <a:pt x="355" y="341"/>
                  <a:pt x="343" y="287"/>
                  <a:pt x="368" y="207"/>
                </a:cubicBezTo>
                <a:cubicBezTo>
                  <a:pt x="377" y="177"/>
                  <a:pt x="371" y="159"/>
                  <a:pt x="350" y="185"/>
                </a:cubicBezTo>
                <a:cubicBezTo>
                  <a:pt x="342" y="195"/>
                  <a:pt x="325" y="194"/>
                  <a:pt x="318" y="175"/>
                </a:cubicBezTo>
                <a:cubicBezTo>
                  <a:pt x="311" y="153"/>
                  <a:pt x="326" y="133"/>
                  <a:pt x="345" y="127"/>
                </a:cubicBezTo>
                <a:cubicBezTo>
                  <a:pt x="359" y="122"/>
                  <a:pt x="364" y="100"/>
                  <a:pt x="367" y="87"/>
                </a:cubicBezTo>
                <a:cubicBezTo>
                  <a:pt x="373" y="63"/>
                  <a:pt x="365" y="29"/>
                  <a:pt x="354" y="0"/>
                </a:cubicBezTo>
                <a:cubicBezTo>
                  <a:pt x="9" y="0"/>
                  <a:pt x="9" y="0"/>
                  <a:pt x="9" y="0"/>
                </a:cubicBezTo>
                <a:cubicBezTo>
                  <a:pt x="20" y="36"/>
                  <a:pt x="18" y="123"/>
                  <a:pt x="13" y="154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0" name="Freeform 9"/>
          <p:cNvSpPr>
            <a:spLocks/>
          </p:cNvSpPr>
          <p:nvPr/>
        </p:nvSpPr>
        <p:spPr bwMode="auto">
          <a:xfrm>
            <a:off x="5668464" y="1412777"/>
            <a:ext cx="1591821" cy="1371233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2" name="Freeform 11"/>
          <p:cNvSpPr>
            <a:spLocks/>
          </p:cNvSpPr>
          <p:nvPr/>
        </p:nvSpPr>
        <p:spPr bwMode="auto">
          <a:xfrm>
            <a:off x="2992053" y="2735609"/>
            <a:ext cx="1802215" cy="1624946"/>
          </a:xfrm>
          <a:custGeom>
            <a:avLst/>
            <a:gdLst>
              <a:gd name="T0" fmla="*/ 399 w 468"/>
              <a:gd name="T1" fmla="*/ 298 h 469"/>
              <a:gd name="T2" fmla="*/ 412 w 468"/>
              <a:gd name="T3" fmla="*/ 298 h 469"/>
              <a:gd name="T4" fmla="*/ 428 w 468"/>
              <a:gd name="T5" fmla="*/ 315 h 469"/>
              <a:gd name="T6" fmla="*/ 456 w 468"/>
              <a:gd name="T7" fmla="*/ 284 h 469"/>
              <a:gd name="T8" fmla="*/ 461 w 468"/>
              <a:gd name="T9" fmla="*/ 247 h 469"/>
              <a:gd name="T10" fmla="*/ 427 w 468"/>
              <a:gd name="T11" fmla="*/ 255 h 469"/>
              <a:gd name="T12" fmla="*/ 403 w 468"/>
              <a:gd name="T13" fmla="*/ 234 h 469"/>
              <a:gd name="T14" fmla="*/ 407 w 468"/>
              <a:gd name="T15" fmla="*/ 161 h 469"/>
              <a:gd name="T16" fmla="*/ 405 w 468"/>
              <a:gd name="T17" fmla="*/ 11 h 469"/>
              <a:gd name="T18" fmla="*/ 266 w 468"/>
              <a:gd name="T19" fmla="*/ 5 h 469"/>
              <a:gd name="T20" fmla="*/ 222 w 468"/>
              <a:gd name="T21" fmla="*/ 24 h 469"/>
              <a:gd name="T22" fmla="*/ 220 w 468"/>
              <a:gd name="T23" fmla="*/ 61 h 469"/>
              <a:gd name="T24" fmla="*/ 171 w 468"/>
              <a:gd name="T25" fmla="*/ 54 h 469"/>
              <a:gd name="T26" fmla="*/ 179 w 468"/>
              <a:gd name="T27" fmla="*/ 28 h 469"/>
              <a:gd name="T28" fmla="*/ 156 w 468"/>
              <a:gd name="T29" fmla="*/ 15 h 469"/>
              <a:gd name="T30" fmla="*/ 53 w 468"/>
              <a:gd name="T31" fmla="*/ 13 h 469"/>
              <a:gd name="T32" fmla="*/ 52 w 468"/>
              <a:gd name="T33" fmla="*/ 192 h 469"/>
              <a:gd name="T34" fmla="*/ 57 w 468"/>
              <a:gd name="T35" fmla="*/ 278 h 469"/>
              <a:gd name="T36" fmla="*/ 40 w 468"/>
              <a:gd name="T37" fmla="*/ 287 h 469"/>
              <a:gd name="T38" fmla="*/ 11 w 468"/>
              <a:gd name="T39" fmla="*/ 291 h 469"/>
              <a:gd name="T40" fmla="*/ 17 w 468"/>
              <a:gd name="T41" fmla="*/ 340 h 469"/>
              <a:gd name="T42" fmla="*/ 40 w 468"/>
              <a:gd name="T43" fmla="*/ 335 h 469"/>
              <a:gd name="T44" fmla="*/ 58 w 468"/>
              <a:gd name="T45" fmla="*/ 326 h 469"/>
              <a:gd name="T46" fmla="*/ 53 w 468"/>
              <a:gd name="T47" fmla="*/ 403 h 469"/>
              <a:gd name="T48" fmla="*/ 185 w 468"/>
              <a:gd name="T49" fmla="*/ 398 h 469"/>
              <a:gd name="T50" fmla="*/ 243 w 468"/>
              <a:gd name="T51" fmla="*/ 428 h 469"/>
              <a:gd name="T52" fmla="*/ 258 w 468"/>
              <a:gd name="T53" fmla="*/ 465 h 469"/>
              <a:gd name="T54" fmla="*/ 306 w 468"/>
              <a:gd name="T55" fmla="*/ 441 h 469"/>
              <a:gd name="T56" fmla="*/ 286 w 468"/>
              <a:gd name="T57" fmla="*/ 418 h 469"/>
              <a:gd name="T58" fmla="*/ 333 w 468"/>
              <a:gd name="T59" fmla="*/ 397 h 469"/>
              <a:gd name="T60" fmla="*/ 406 w 468"/>
              <a:gd name="T61" fmla="*/ 398 h 469"/>
              <a:gd name="T62" fmla="*/ 399 w 468"/>
              <a:gd name="T63" fmla="*/ 298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68" h="469">
                <a:moveTo>
                  <a:pt x="399" y="298"/>
                </a:moveTo>
                <a:cubicBezTo>
                  <a:pt x="404" y="291"/>
                  <a:pt x="410" y="291"/>
                  <a:pt x="412" y="298"/>
                </a:cubicBezTo>
                <a:cubicBezTo>
                  <a:pt x="414" y="304"/>
                  <a:pt x="418" y="315"/>
                  <a:pt x="428" y="315"/>
                </a:cubicBezTo>
                <a:cubicBezTo>
                  <a:pt x="437" y="315"/>
                  <a:pt x="451" y="298"/>
                  <a:pt x="456" y="284"/>
                </a:cubicBezTo>
                <a:cubicBezTo>
                  <a:pt x="461" y="269"/>
                  <a:pt x="468" y="253"/>
                  <a:pt x="461" y="247"/>
                </a:cubicBezTo>
                <a:cubicBezTo>
                  <a:pt x="453" y="240"/>
                  <a:pt x="438" y="252"/>
                  <a:pt x="427" y="255"/>
                </a:cubicBezTo>
                <a:cubicBezTo>
                  <a:pt x="415" y="257"/>
                  <a:pt x="405" y="251"/>
                  <a:pt x="403" y="234"/>
                </a:cubicBezTo>
                <a:cubicBezTo>
                  <a:pt x="400" y="218"/>
                  <a:pt x="405" y="181"/>
                  <a:pt x="407" y="161"/>
                </a:cubicBezTo>
                <a:cubicBezTo>
                  <a:pt x="409" y="140"/>
                  <a:pt x="417" y="72"/>
                  <a:pt x="405" y="11"/>
                </a:cubicBezTo>
                <a:cubicBezTo>
                  <a:pt x="345" y="17"/>
                  <a:pt x="294" y="11"/>
                  <a:pt x="266" y="5"/>
                </a:cubicBezTo>
                <a:cubicBezTo>
                  <a:pt x="238" y="0"/>
                  <a:pt x="222" y="17"/>
                  <a:pt x="222" y="24"/>
                </a:cubicBezTo>
                <a:cubicBezTo>
                  <a:pt x="222" y="32"/>
                  <a:pt x="236" y="53"/>
                  <a:pt x="220" y="61"/>
                </a:cubicBezTo>
                <a:cubicBezTo>
                  <a:pt x="204" y="69"/>
                  <a:pt x="179" y="67"/>
                  <a:pt x="171" y="54"/>
                </a:cubicBezTo>
                <a:cubicBezTo>
                  <a:pt x="164" y="40"/>
                  <a:pt x="179" y="34"/>
                  <a:pt x="179" y="28"/>
                </a:cubicBezTo>
                <a:cubicBezTo>
                  <a:pt x="179" y="22"/>
                  <a:pt x="169" y="15"/>
                  <a:pt x="156" y="15"/>
                </a:cubicBezTo>
                <a:cubicBezTo>
                  <a:pt x="144" y="15"/>
                  <a:pt x="107" y="21"/>
                  <a:pt x="53" y="13"/>
                </a:cubicBezTo>
                <a:cubicBezTo>
                  <a:pt x="51" y="26"/>
                  <a:pt x="41" y="149"/>
                  <a:pt x="52" y="192"/>
                </a:cubicBezTo>
                <a:cubicBezTo>
                  <a:pt x="64" y="235"/>
                  <a:pt x="60" y="269"/>
                  <a:pt x="57" y="278"/>
                </a:cubicBezTo>
                <a:cubicBezTo>
                  <a:pt x="54" y="287"/>
                  <a:pt x="48" y="293"/>
                  <a:pt x="40" y="287"/>
                </a:cubicBezTo>
                <a:cubicBezTo>
                  <a:pt x="33" y="281"/>
                  <a:pt x="21" y="273"/>
                  <a:pt x="11" y="291"/>
                </a:cubicBezTo>
                <a:cubicBezTo>
                  <a:pt x="0" y="309"/>
                  <a:pt x="10" y="337"/>
                  <a:pt x="17" y="340"/>
                </a:cubicBezTo>
                <a:cubicBezTo>
                  <a:pt x="25" y="344"/>
                  <a:pt x="37" y="345"/>
                  <a:pt x="40" y="335"/>
                </a:cubicBezTo>
                <a:cubicBezTo>
                  <a:pt x="44" y="325"/>
                  <a:pt x="52" y="320"/>
                  <a:pt x="58" y="326"/>
                </a:cubicBezTo>
                <a:cubicBezTo>
                  <a:pt x="76" y="344"/>
                  <a:pt x="46" y="354"/>
                  <a:pt x="53" y="403"/>
                </a:cubicBezTo>
                <a:cubicBezTo>
                  <a:pt x="73" y="403"/>
                  <a:pt x="146" y="390"/>
                  <a:pt x="185" y="398"/>
                </a:cubicBezTo>
                <a:cubicBezTo>
                  <a:pt x="214" y="403"/>
                  <a:pt x="247" y="413"/>
                  <a:pt x="243" y="428"/>
                </a:cubicBezTo>
                <a:cubicBezTo>
                  <a:pt x="239" y="440"/>
                  <a:pt x="219" y="461"/>
                  <a:pt x="258" y="465"/>
                </a:cubicBezTo>
                <a:cubicBezTo>
                  <a:pt x="296" y="469"/>
                  <a:pt x="306" y="447"/>
                  <a:pt x="306" y="441"/>
                </a:cubicBezTo>
                <a:cubicBezTo>
                  <a:pt x="306" y="425"/>
                  <a:pt x="286" y="429"/>
                  <a:pt x="286" y="418"/>
                </a:cubicBezTo>
                <a:cubicBezTo>
                  <a:pt x="287" y="406"/>
                  <a:pt x="307" y="394"/>
                  <a:pt x="333" y="397"/>
                </a:cubicBezTo>
                <a:cubicBezTo>
                  <a:pt x="360" y="400"/>
                  <a:pt x="368" y="409"/>
                  <a:pt x="406" y="398"/>
                </a:cubicBezTo>
                <a:cubicBezTo>
                  <a:pt x="402" y="383"/>
                  <a:pt x="394" y="305"/>
                  <a:pt x="399" y="298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3" name="Freeform 12"/>
          <p:cNvSpPr>
            <a:spLocks/>
          </p:cNvSpPr>
          <p:nvPr/>
        </p:nvSpPr>
        <p:spPr bwMode="auto">
          <a:xfrm>
            <a:off x="5873966" y="4055512"/>
            <a:ext cx="1386319" cy="1419627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6" name="Freeform 15"/>
          <p:cNvSpPr>
            <a:spLocks/>
          </p:cNvSpPr>
          <p:nvPr/>
        </p:nvSpPr>
        <p:spPr bwMode="auto">
          <a:xfrm>
            <a:off x="3142101" y="4086313"/>
            <a:ext cx="1451559" cy="1388832"/>
          </a:xfrm>
          <a:custGeom>
            <a:avLst/>
            <a:gdLst>
              <a:gd name="T0" fmla="*/ 363 w 377"/>
              <a:gd name="T1" fmla="*/ 321 h 401"/>
              <a:gd name="T2" fmla="*/ 368 w 377"/>
              <a:gd name="T3" fmla="*/ 243 h 401"/>
              <a:gd name="T4" fmla="*/ 350 w 377"/>
              <a:gd name="T5" fmla="*/ 248 h 401"/>
              <a:gd name="T6" fmla="*/ 321 w 377"/>
              <a:gd name="T7" fmla="*/ 258 h 401"/>
              <a:gd name="T8" fmla="*/ 311 w 377"/>
              <a:gd name="T9" fmla="*/ 220 h 401"/>
              <a:gd name="T10" fmla="*/ 334 w 377"/>
              <a:gd name="T11" fmla="*/ 204 h 401"/>
              <a:gd name="T12" fmla="*/ 356 w 377"/>
              <a:gd name="T13" fmla="*/ 193 h 401"/>
              <a:gd name="T14" fmla="*/ 368 w 377"/>
              <a:gd name="T15" fmla="*/ 121 h 401"/>
              <a:gd name="T16" fmla="*/ 367 w 377"/>
              <a:gd name="T17" fmla="*/ 8 h 401"/>
              <a:gd name="T18" fmla="*/ 294 w 377"/>
              <a:gd name="T19" fmla="*/ 7 h 401"/>
              <a:gd name="T20" fmla="*/ 247 w 377"/>
              <a:gd name="T21" fmla="*/ 28 h 401"/>
              <a:gd name="T22" fmla="*/ 267 w 377"/>
              <a:gd name="T23" fmla="*/ 51 h 401"/>
              <a:gd name="T24" fmla="*/ 219 w 377"/>
              <a:gd name="T25" fmla="*/ 75 h 401"/>
              <a:gd name="T26" fmla="*/ 204 w 377"/>
              <a:gd name="T27" fmla="*/ 38 h 401"/>
              <a:gd name="T28" fmla="*/ 146 w 377"/>
              <a:gd name="T29" fmla="*/ 8 h 401"/>
              <a:gd name="T30" fmla="*/ 14 w 377"/>
              <a:gd name="T31" fmla="*/ 13 h 401"/>
              <a:gd name="T32" fmla="*/ 3 w 377"/>
              <a:gd name="T33" fmla="*/ 133 h 401"/>
              <a:gd name="T34" fmla="*/ 24 w 377"/>
              <a:gd name="T35" fmla="*/ 175 h 401"/>
              <a:gd name="T36" fmla="*/ 44 w 377"/>
              <a:gd name="T37" fmla="*/ 148 h 401"/>
              <a:gd name="T38" fmla="*/ 66 w 377"/>
              <a:gd name="T39" fmla="*/ 184 h 401"/>
              <a:gd name="T40" fmla="*/ 31 w 377"/>
              <a:gd name="T41" fmla="*/ 227 h 401"/>
              <a:gd name="T42" fmla="*/ 2 w 377"/>
              <a:gd name="T43" fmla="*/ 255 h 401"/>
              <a:gd name="T44" fmla="*/ 15 w 377"/>
              <a:gd name="T45" fmla="*/ 401 h 401"/>
              <a:gd name="T46" fmla="*/ 372 w 377"/>
              <a:gd name="T47" fmla="*/ 401 h 401"/>
              <a:gd name="T48" fmla="*/ 363 w 377"/>
              <a:gd name="T49" fmla="*/ 32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sp useBgFill="1">
        <p:nvSpPr>
          <p:cNvPr id="27" name="Freeform 16"/>
          <p:cNvSpPr>
            <a:spLocks/>
          </p:cNvSpPr>
          <p:nvPr/>
        </p:nvSpPr>
        <p:spPr bwMode="auto">
          <a:xfrm>
            <a:off x="1835698" y="4055512"/>
            <a:ext cx="1572249" cy="1419627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rtDeco"/>
          </a:sp3d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endParaRPr lang="ru-RU"/>
          </a:p>
        </p:txBody>
      </p:sp>
      <p:pic>
        <p:nvPicPr>
          <p:cNvPr id="15" name="Picture 2" descr="D:\Natalia\ЖОНКИНА ПИСАНИНА\для тренажеров\1194985624696670932tasto_10_architetto_fran_01.svg_.med_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D:\Natalia\ЖОНКИНА ПИСАНИНА\для тренажеров\jean_victor_balin_unknown_red.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42636" y="5301208"/>
            <a:ext cx="12241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516774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</TotalTime>
  <Words>540</Words>
  <Application>Microsoft Office PowerPoint</Application>
  <PresentationFormat>Экран (4:3)</PresentationFormat>
  <Paragraphs>70</Paragraphs>
  <Slides>43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4" baseType="lpstr">
      <vt:lpstr>Тема Office</vt:lpstr>
      <vt:lpstr>Дидактическая игра по теме «Растения Красной книги» Окружающий мир, 2 класс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-</dc:creator>
  <cp:lastModifiedBy>User</cp:lastModifiedBy>
  <cp:revision>67</cp:revision>
  <dcterms:created xsi:type="dcterms:W3CDTF">2014-01-03T19:16:41Z</dcterms:created>
  <dcterms:modified xsi:type="dcterms:W3CDTF">2020-01-07T11:58:07Z</dcterms:modified>
</cp:coreProperties>
</file>