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114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7A2E-6E62-4A73-8505-F7C57CDDDE38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617-57C6-4E55-9BAA-5B0FAEF1E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9859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:blinds dir="vert"/>
        <p:sndAc>
          <p:stSnd>
            <p:snd r:embed="rId1" name="chimes.wav"/>
          </p:stSnd>
        </p:sndAc>
      </p:transition>
    </mc:Choice>
    <mc:Fallback>
      <p:transition spd="slow" advClick="0">
        <p:blinds dir="vert"/>
        <p:sndAc>
          <p:stSnd>
            <p:snd r:embed="rId1" name="chimes.wav"/>
          </p:stSnd>
        </p:sndAc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7A2E-6E62-4A73-8505-F7C57CDDDE38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617-57C6-4E55-9BAA-5B0FAEF1E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0650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:blinds dir="vert"/>
        <p:sndAc>
          <p:stSnd>
            <p:snd r:embed="rId1" name="chimes.wav"/>
          </p:stSnd>
        </p:sndAc>
      </p:transition>
    </mc:Choice>
    <mc:Fallback>
      <p:transition spd="slow" advClick="0">
        <p:blinds dir="vert"/>
        <p:sndAc>
          <p:stSnd>
            <p:snd r:embed="rId1" name="chimes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7A2E-6E62-4A73-8505-F7C57CDDDE38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617-57C6-4E55-9BAA-5B0FAEF1E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3679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:blinds dir="vert"/>
        <p:sndAc>
          <p:stSnd>
            <p:snd r:embed="rId1" name="chimes.wav"/>
          </p:stSnd>
        </p:sndAc>
      </p:transition>
    </mc:Choice>
    <mc:Fallback>
      <p:transition spd="slow" advClick="0">
        <p:blinds dir="vert"/>
        <p:sndAc>
          <p:stSnd>
            <p:snd r:embed="rId1" name="chimes.wav"/>
          </p:stSnd>
        </p:sndAc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7A2E-6E62-4A73-8505-F7C57CDDDE38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617-57C6-4E55-9BAA-5B0FAEF1E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68614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:blinds dir="vert"/>
        <p:sndAc>
          <p:stSnd>
            <p:snd r:embed="rId1" name="chimes.wav"/>
          </p:stSnd>
        </p:sndAc>
      </p:transition>
    </mc:Choice>
    <mc:Fallback>
      <p:transition spd="slow" advClick="0">
        <p:blinds dir="vert"/>
        <p:sndAc>
          <p:stSnd>
            <p:snd r:embed="rId1" name="chimes.wav"/>
          </p:stSnd>
        </p:sndAc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7A2E-6E62-4A73-8505-F7C57CDDDE38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617-57C6-4E55-9BAA-5B0FAEF1E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22024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:blinds dir="vert"/>
        <p:sndAc>
          <p:stSnd>
            <p:snd r:embed="rId1" name="chimes.wav"/>
          </p:stSnd>
        </p:sndAc>
      </p:transition>
    </mc:Choice>
    <mc:Fallback>
      <p:transition spd="slow" advClick="0">
        <p:blinds dir="vert"/>
        <p:sndAc>
          <p:stSnd>
            <p:snd r:embed="rId1" name="chimes.wav"/>
          </p:stSnd>
        </p:sndAc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7A2E-6E62-4A73-8505-F7C57CDDDE38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617-57C6-4E55-9BAA-5B0FAEF1E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810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:blinds dir="vert"/>
        <p:sndAc>
          <p:stSnd>
            <p:snd r:embed="rId1" name="chimes.wav"/>
          </p:stSnd>
        </p:sndAc>
      </p:transition>
    </mc:Choice>
    <mc:Fallback>
      <p:transition spd="slow" advClick="0">
        <p:blinds dir="vert"/>
        <p:sndAc>
          <p:stSnd>
            <p:snd r:embed="rId1" name="chimes.wav"/>
          </p:stSnd>
        </p:sndAc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7A2E-6E62-4A73-8505-F7C57CDDDE38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617-57C6-4E55-9BAA-5B0FAEF1E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826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:blinds dir="vert"/>
        <p:sndAc>
          <p:stSnd>
            <p:snd r:embed="rId1" name="chimes.wav"/>
          </p:stSnd>
        </p:sndAc>
      </p:transition>
    </mc:Choice>
    <mc:Fallback>
      <p:transition spd="slow" advClick="0">
        <p:blinds dir="vert"/>
        <p:sndAc>
          <p:stSnd>
            <p:snd r:embed="rId1" name="chimes.wav"/>
          </p:stSnd>
        </p:sndAc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7A2E-6E62-4A73-8505-F7C57CDDDE38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617-57C6-4E55-9BAA-5B0FAEF1E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91023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:blinds dir="vert"/>
        <p:sndAc>
          <p:stSnd>
            <p:snd r:embed="rId1" name="chimes.wav"/>
          </p:stSnd>
        </p:sndAc>
      </p:transition>
    </mc:Choice>
    <mc:Fallback>
      <p:transition spd="slow" advClick="0">
        <p:blinds dir="vert"/>
        <p:sndAc>
          <p:stSnd>
            <p:snd r:embed="rId1" name="chimes.wav"/>
          </p:stSnd>
        </p:sndAc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7A2E-6E62-4A73-8505-F7C57CDDDE38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617-57C6-4E55-9BAA-5B0FAEF1E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1798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:blinds dir="vert"/>
        <p:sndAc>
          <p:stSnd>
            <p:snd r:embed="rId1" name="chimes.wav"/>
          </p:stSnd>
        </p:sndAc>
      </p:transition>
    </mc:Choice>
    <mc:Fallback>
      <p:transition spd="slow" advClick="0">
        <p:blinds dir="vert"/>
        <p:sndAc>
          <p:stSnd>
            <p:snd r:embed="rId1" name="chimes.wav"/>
          </p:stSnd>
        </p:sndAc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7A2E-6E62-4A73-8505-F7C57CDDDE38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617-57C6-4E55-9BAA-5B0FAEF1E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33821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:blinds dir="vert"/>
        <p:sndAc>
          <p:stSnd>
            <p:snd r:embed="rId1" name="chimes.wav"/>
          </p:stSnd>
        </p:sndAc>
      </p:transition>
    </mc:Choice>
    <mc:Fallback>
      <p:transition spd="slow" advClick="0">
        <p:blinds dir="vert"/>
        <p:sndAc>
          <p:stSnd>
            <p:snd r:embed="rId1" name="chimes.wav"/>
          </p:stSnd>
        </p:sndAc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7E7A2E-6E62-4A73-8505-F7C57CDDDE38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90617-57C6-4E55-9BAA-5B0FAEF1E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0331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>
        <p:blinds dir="vert"/>
        <p:sndAc>
          <p:stSnd>
            <p:snd r:embed="rId1" name="chimes.wav"/>
          </p:stSnd>
        </p:sndAc>
      </p:transition>
    </mc:Choice>
    <mc:Fallback>
      <p:transition spd="slow" advClick="0">
        <p:blinds dir="vert"/>
        <p:sndAc>
          <p:stSnd>
            <p:snd r:embed="rId1" name="chimes.wav"/>
          </p:stSnd>
        </p:sndAc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E7A2E-6E62-4A73-8505-F7C57CDDDE38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90617-57C6-4E55-9BAA-5B0FAEF1E9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2246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>
        <p:blinds dir="vert"/>
        <p:sndAc>
          <p:stSnd>
            <p:snd r:embed="rId13" name="chimes.wav"/>
          </p:stSnd>
        </p:sndAc>
      </p:transition>
    </mc:Choice>
    <mc:Fallback>
      <p:transition spd="slow" advClick="0">
        <p:blinds dir="vert"/>
        <p:sndAc>
          <p:stSnd>
            <p:snd r:embed="rId13" name="chimes.wav"/>
          </p:stSnd>
        </p:sndAc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g"/><Relationship Id="rId5" Type="http://schemas.openxmlformats.org/officeDocument/2006/relationships/image" Target="../media/image3.jp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9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g"/><Relationship Id="rId5" Type="http://schemas.openxmlformats.org/officeDocument/2006/relationships/image" Target="../media/image4.jpg"/><Relationship Id="rId4" Type="http://schemas.openxmlformats.org/officeDocument/2006/relationships/image" Target="../media/image1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g"/><Relationship Id="rId4" Type="http://schemas.openxmlformats.org/officeDocument/2006/relationships/image" Target="../media/image2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1.jpeg"/><Relationship Id="rId7" Type="http://schemas.openxmlformats.org/officeDocument/2006/relationships/image" Target="../media/image1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Relationship Id="rId9" Type="http://schemas.openxmlformats.org/officeDocument/2006/relationships/image" Target="../media/image13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0" y="4003951"/>
            <a:ext cx="10105704" cy="1876587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«Как </a:t>
            </a:r>
            <a:r>
              <a:rPr lang="ru-RU" b="1" i="1" dirty="0" smtClean="0">
                <a:solidFill>
                  <a:srgbClr val="FF0000"/>
                </a:solidFill>
              </a:rPr>
              <a:t>звери готовятся к </a:t>
            </a:r>
            <a:r>
              <a:rPr lang="ru-RU" b="1" i="1" dirty="0" smtClean="0">
                <a:solidFill>
                  <a:srgbClr val="FF0000"/>
                </a:solidFill>
              </a:rPr>
              <a:t>зиме»</a:t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1 младшая группа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83270" y="6117021"/>
            <a:ext cx="7977346" cy="740978"/>
          </a:xfrm>
        </p:spPr>
        <p:txBody>
          <a:bodyPr>
            <a:normAutofit fontScale="47500" lnSpcReduction="20000"/>
          </a:bodyPr>
          <a:lstStyle/>
          <a:p>
            <a:endParaRPr lang="ru-RU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    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Федотова </a:t>
            </a:r>
            <a:r>
              <a:rPr lang="ru-RU" sz="36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Светлана Валерьевна</a:t>
            </a:r>
            <a:endParaRPr lang="ru-RU" sz="36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257" y="174241"/>
            <a:ext cx="2400300" cy="2505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560" y="505400"/>
            <a:ext cx="2886985" cy="25315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2364" y="1417952"/>
            <a:ext cx="2552700" cy="22288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6883" y="1725501"/>
            <a:ext cx="2847975" cy="2457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4544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blinds dir="vert"/>
        <p:sndAc>
          <p:stSnd>
            <p:snd r:embed="rId2" name="chimes.wav"/>
          </p:stSnd>
        </p:sndAc>
      </p:transition>
    </mc:Choice>
    <mc:Fallback>
      <p:transition spd="slow">
        <p:blinds dir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495" y="916205"/>
            <a:ext cx="6599764" cy="4980097"/>
          </a:xfrm>
          <a:prstGeom prst="rect">
            <a:avLst/>
          </a:prstGeom>
          <a:ln w="57150">
            <a:solidFill>
              <a:schemeClr val="accent2"/>
            </a:solidFill>
          </a:ln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962336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blinds dir="vert"/>
        <p:sndAc>
          <p:stSnd>
            <p:snd r:embed="rId2" name="chimes.wav"/>
          </p:stSnd>
        </p:sndAc>
      </p:transition>
    </mc:Choice>
    <mc:Fallback>
      <p:transition spd="slow">
        <p:blinds dir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3257" y="457199"/>
            <a:ext cx="7347333" cy="5933493"/>
          </a:xfrm>
          <a:prstGeom prst="rect">
            <a:avLst/>
          </a:prstGeom>
          <a:solidFill>
            <a:schemeClr val="accent2"/>
          </a:solidFill>
          <a:ln w="57150">
            <a:solidFill>
              <a:schemeClr val="accent2"/>
            </a:solidFill>
          </a:ln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4133859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blinds dir="vert"/>
        <p:sndAc>
          <p:stSnd>
            <p:snd r:embed="rId2" name="chimes.wav"/>
          </p:stSnd>
        </p:sndAc>
      </p:transition>
    </mc:Choice>
    <mc:Fallback>
      <p:transition spd="slow">
        <p:blinds dir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076" y="1797269"/>
            <a:ext cx="3078214" cy="2271875"/>
          </a:xfrm>
          <a:prstGeom prst="rect">
            <a:avLst/>
          </a:prstGeom>
          <a:ln w="57150">
            <a:solidFill>
              <a:schemeClr val="accent2"/>
            </a:solidFill>
          </a:ln>
          <a:scene3d>
            <a:camera prst="isometricRightUp"/>
            <a:lightRig rig="threePt" dir="t"/>
          </a:scene3d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3642" y="4021681"/>
            <a:ext cx="2552700" cy="2228850"/>
          </a:xfrm>
          <a:prstGeom prst="rect">
            <a:avLst/>
          </a:prstGeom>
          <a:ln w="57150">
            <a:solidFill>
              <a:schemeClr val="accent2"/>
            </a:solidFill>
          </a:ln>
          <a:scene3d>
            <a:camera prst="isometricOffAxis1Right"/>
            <a:lightRig rig="threePt" dir="t"/>
          </a:scene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02413" y="4021681"/>
            <a:ext cx="3073470" cy="1898105"/>
          </a:xfrm>
          <a:prstGeom prst="rect">
            <a:avLst/>
          </a:prstGeom>
          <a:ln w="57150">
            <a:solidFill>
              <a:schemeClr val="accent2"/>
            </a:solidFill>
          </a:ln>
          <a:scene3d>
            <a:camera prst="isometricRightUp"/>
            <a:lightRig rig="threePt" dir="t"/>
          </a:scene3d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4511" y="2560697"/>
            <a:ext cx="3280354" cy="2181436"/>
          </a:xfrm>
          <a:prstGeom prst="rect">
            <a:avLst/>
          </a:prstGeom>
          <a:ln w="57150">
            <a:solidFill>
              <a:schemeClr val="accent2"/>
            </a:solidFill>
          </a:ln>
          <a:scene3d>
            <a:camera prst="isometricOffAxis2Left"/>
            <a:lightRig rig="threePt" dir="t"/>
          </a:scene3d>
        </p:spPr>
      </p:pic>
      <p:sp>
        <p:nvSpPr>
          <p:cNvPr id="12" name="TextBox 11"/>
          <p:cNvSpPr txBox="1"/>
          <p:nvPr/>
        </p:nvSpPr>
        <p:spPr>
          <a:xfrm>
            <a:off x="2743200" y="157655"/>
            <a:ext cx="857644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48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14928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blinds dir="vert"/>
        <p:sndAc>
          <p:stSnd>
            <p:snd r:embed="rId2" name="chimes.wav"/>
          </p:stSnd>
        </p:sndAc>
      </p:transition>
    </mc:Choice>
    <mc:Fallback>
      <p:transition spd="slow">
        <p:blinds dir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246" y="478412"/>
            <a:ext cx="8619252" cy="5717437"/>
          </a:xfrm>
          <a:prstGeom prst="rect">
            <a:avLst/>
          </a:prstGeom>
          <a:ln w="57150">
            <a:solidFill>
              <a:schemeClr val="accent2"/>
            </a:solidFill>
          </a:ln>
          <a:scene3d>
            <a:camera prst="perspective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2018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blinds dir="vert"/>
        <p:sndAc>
          <p:stSnd>
            <p:snd r:embed="rId2" name="chimes.wav"/>
          </p:stSnd>
        </p:sndAc>
      </p:transition>
    </mc:Choice>
    <mc:Fallback>
      <p:transition spd="slow">
        <p:blinds dir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6360" y="773331"/>
            <a:ext cx="4244035" cy="4429290"/>
          </a:xfrm>
          <a:prstGeom prst="rect">
            <a:avLst/>
          </a:prstGeom>
          <a:ln w="57150">
            <a:solidFill>
              <a:schemeClr val="accent2"/>
            </a:solidFill>
          </a:ln>
          <a:scene3d>
            <a:camera prst="isometricOffAxis1Right"/>
            <a:lightRig rig="threePt" dir="t"/>
          </a:scene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7439" y="578069"/>
            <a:ext cx="4558877" cy="5002924"/>
          </a:xfrm>
          <a:prstGeom prst="rect">
            <a:avLst/>
          </a:prstGeom>
          <a:ln w="57150">
            <a:solidFill>
              <a:schemeClr val="accent2"/>
            </a:solidFill>
          </a:ln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060530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blinds dir="vert"/>
        <p:sndAc>
          <p:stSnd>
            <p:snd r:embed="rId2" name="chimes.wav"/>
          </p:stSnd>
        </p:sndAc>
      </p:transition>
    </mc:Choice>
    <mc:Fallback>
      <p:transition spd="slow">
        <p:blinds dir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3636" y="3297942"/>
            <a:ext cx="2524125" cy="2524125"/>
          </a:xfrm>
          <a:prstGeom prst="rect">
            <a:avLst/>
          </a:prstGeom>
          <a:ln w="57150">
            <a:solidFill>
              <a:schemeClr val="accent2"/>
            </a:solidFill>
          </a:ln>
          <a:scene3d>
            <a:camera prst="isometricOffAxis1Right"/>
            <a:lightRig rig="threePt" dir="t"/>
          </a:scene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26" y="4101983"/>
            <a:ext cx="3559269" cy="2524125"/>
          </a:xfrm>
          <a:prstGeom prst="rect">
            <a:avLst/>
          </a:prstGeom>
          <a:ln w="57150">
            <a:solidFill>
              <a:schemeClr val="accent2"/>
            </a:solidFill>
          </a:ln>
          <a:scene3d>
            <a:camera prst="isometricOffAxis1Right"/>
            <a:lightRig rig="threePt" dir="t"/>
          </a:scene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987" y="3676316"/>
            <a:ext cx="3336234" cy="2524125"/>
          </a:xfrm>
          <a:prstGeom prst="rect">
            <a:avLst/>
          </a:prstGeom>
          <a:ln w="57150">
            <a:solidFill>
              <a:schemeClr val="accent2"/>
            </a:solidFill>
          </a:ln>
          <a:scene3d>
            <a:camera prst="isometricOffAxis1Right"/>
            <a:lightRig rig="threePt" dir="t"/>
          </a:scene3d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770" y="404792"/>
            <a:ext cx="3633451" cy="2508160"/>
          </a:xfrm>
          <a:prstGeom prst="rect">
            <a:avLst/>
          </a:prstGeom>
          <a:ln w="57150">
            <a:solidFill>
              <a:schemeClr val="accent2"/>
            </a:solidFill>
          </a:ln>
          <a:scene3d>
            <a:camera prst="isometricOffAxis2Left"/>
            <a:lightRig rig="threePt" dir="t"/>
          </a:scene3d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89" y="514909"/>
            <a:ext cx="3934187" cy="2502143"/>
          </a:xfrm>
          <a:prstGeom prst="rect">
            <a:avLst/>
          </a:prstGeom>
          <a:ln w="57150">
            <a:solidFill>
              <a:schemeClr val="accent2"/>
            </a:solidFill>
          </a:ln>
          <a:scene3d>
            <a:camera prst="isometricOffAxis2Left"/>
            <a:lightRig rig="threePt" dir="t"/>
          </a:scene3d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915" y="514909"/>
            <a:ext cx="3507568" cy="2120855"/>
          </a:xfrm>
          <a:prstGeom prst="rect">
            <a:avLst/>
          </a:prstGeom>
          <a:ln w="57150">
            <a:solidFill>
              <a:schemeClr val="accent2"/>
            </a:solidFill>
          </a:ln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7436497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blinds dir="vert"/>
        <p:sndAc>
          <p:stSnd>
            <p:snd r:embed="rId2" name="chimes.wav"/>
          </p:stSnd>
        </p:sndAc>
      </p:transition>
    </mc:Choice>
    <mc:Fallback>
      <p:transition spd="slow">
        <p:blinds dir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659" y="926224"/>
            <a:ext cx="4191000" cy="4343400"/>
          </a:xfrm>
          <a:prstGeom prst="rect">
            <a:avLst/>
          </a:prstGeom>
          <a:ln w="57150">
            <a:solidFill>
              <a:schemeClr val="accent2"/>
            </a:solidFill>
          </a:ln>
          <a:scene3d>
            <a:camera prst="isometricOffAxis1Right"/>
            <a:lightRig rig="threePt" dir="t"/>
          </a:scene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599" y="926223"/>
            <a:ext cx="5260159" cy="3882259"/>
          </a:xfrm>
          <a:prstGeom prst="rect">
            <a:avLst/>
          </a:prstGeom>
          <a:ln w="57150">
            <a:solidFill>
              <a:schemeClr val="accent2"/>
            </a:solidFill>
          </a:ln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2986188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blinds dir="vert"/>
        <p:sndAc>
          <p:stSnd>
            <p:snd r:embed="rId2" name="chimes.wav"/>
          </p:stSnd>
        </p:sndAc>
      </p:transition>
    </mc:Choice>
    <mc:Fallback>
      <p:transition spd="slow">
        <p:blinds dir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186" y="312465"/>
            <a:ext cx="9263117" cy="6171552"/>
          </a:xfrm>
          <a:prstGeom prst="rect">
            <a:avLst/>
          </a:prstGeom>
          <a:solidFill>
            <a:srgbClr val="0070C0"/>
          </a:solidFill>
          <a:ln w="57150"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2241678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blinds dir="vert"/>
        <p:sndAc>
          <p:stSnd>
            <p:snd r:embed="rId2" name="chimes.wav"/>
          </p:stSnd>
        </p:sndAc>
      </p:transition>
    </mc:Choice>
    <mc:Fallback>
      <p:transition spd="slow">
        <p:blinds dir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98490" y="764683"/>
            <a:ext cx="312956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111111"/>
                </a:solidFill>
                <a:latin typeface="Arial" panose="020B0604020202020204" pitchFamily="34" charset="0"/>
              </a:rPr>
              <a:t>.</a:t>
            </a:r>
            <a:endParaRPr lang="ru-RU" b="0" i="0" dirty="0">
              <a:solidFill>
                <a:srgbClr val="11111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55" y="0"/>
            <a:ext cx="109727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86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blinds dir="vert"/>
        <p:sndAc>
          <p:stSnd>
            <p:snd r:embed="rId2" name="chimes.wav"/>
          </p:stSnd>
        </p:sndAc>
      </p:transition>
    </mc:Choice>
    <mc:Fallback>
      <p:transition spd="slow">
        <p:blinds dir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0181" y="653267"/>
            <a:ext cx="8139582" cy="5415535"/>
          </a:xfrm>
          <a:prstGeom prst="rect">
            <a:avLst/>
          </a:prstGeom>
          <a:ln w="57150">
            <a:solidFill>
              <a:schemeClr val="accent2"/>
            </a:solidFill>
          </a:ln>
          <a:scene3d>
            <a:camera prst="isometricOffAxis2Lef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30652533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blinds dir="vert"/>
        <p:sndAc>
          <p:stSnd>
            <p:snd r:embed="rId2" name="chimes.wav"/>
          </p:stSnd>
        </p:sndAc>
      </p:transition>
    </mc:Choice>
    <mc:Fallback>
      <p:transition spd="slow">
        <p:blinds dir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427" y="552096"/>
            <a:ext cx="8591098" cy="5713080"/>
          </a:xfrm>
          <a:prstGeom prst="rect">
            <a:avLst/>
          </a:prstGeom>
          <a:ln w="57150">
            <a:solidFill>
              <a:schemeClr val="accent2"/>
            </a:solidFill>
          </a:ln>
          <a:scene3d>
            <a:camera prst="isometricOffAxis1Right"/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942003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blinds dir="vert"/>
        <p:sndAc>
          <p:stSnd>
            <p:snd r:embed="rId2" name="chimes.wav"/>
          </p:stSnd>
        </p:sndAc>
      </p:transition>
    </mc:Choice>
    <mc:Fallback>
      <p:transition spd="slow">
        <p:blinds dir="vert"/>
        <p:sndAc>
          <p:stSnd>
            <p:snd r:embed="rId2" name="chimes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</TotalTime>
  <Words>17</Words>
  <Application>Microsoft Office PowerPoint</Application>
  <PresentationFormat>Широкоэкранный</PresentationFormat>
  <Paragraphs>5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«Как звери готовятся к зиме» 1 младшая группа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звери готовятся к зиме</dc:title>
  <dc:creator>Светлана</dc:creator>
  <cp:lastModifiedBy>Светлана</cp:lastModifiedBy>
  <cp:revision>18</cp:revision>
  <dcterms:created xsi:type="dcterms:W3CDTF">2020-01-07T09:01:01Z</dcterms:created>
  <dcterms:modified xsi:type="dcterms:W3CDTF">2020-01-07T12:09:20Z</dcterms:modified>
</cp:coreProperties>
</file>