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58" r:id="rId4"/>
    <p:sldId id="283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71" r:id="rId16"/>
    <p:sldId id="272" r:id="rId17"/>
    <p:sldId id="273" r:id="rId18"/>
    <p:sldId id="274" r:id="rId19"/>
    <p:sldId id="275" r:id="rId20"/>
    <p:sldId id="280" r:id="rId21"/>
    <p:sldId id="281" r:id="rId22"/>
    <p:sldId id="277" r:id="rId23"/>
  </p:sldIdLst>
  <p:sldSz cx="9144000" cy="6858000" type="screen4x3"/>
  <p:notesSz cx="7559675" cy="10691813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1pPr>
    <a:lvl2pPr marL="742950" indent="-2857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2pPr>
    <a:lvl3pPr marL="11430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3pPr>
    <a:lvl4pPr marL="16002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4pPr>
    <a:lvl5pPr marL="20574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Microsoft YaHei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07" autoAdjust="0"/>
  </p:normalViewPr>
  <p:slideViewPr>
    <p:cSldViewPr>
      <p:cViewPr varScale="1">
        <p:scale>
          <a:sx n="65" d="100"/>
          <a:sy n="65" d="100"/>
        </p:scale>
        <p:origin x="-1440" y="-10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3525" cy="40068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sp>
      <p:sp>
        <p:nvSpPr>
          <p:cNvPr id="2050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9775" cy="5334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endParaRPr lang="ru-RU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278313" y="0"/>
            <a:ext cx="3279775" cy="5334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endParaRPr lang="ru-RU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10156825"/>
            <a:ext cx="3279775" cy="5334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endParaRPr lang="ru-RU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6825"/>
            <a:ext cx="3279775" cy="5334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</a:defRPr>
            </a:lvl1pPr>
          </a:lstStyle>
          <a:p>
            <a:fld id="{8FBAAE50-60A1-4B1A-BAE1-82EBBBD28DE9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901885B-7C68-4D8B-9720-1BA6EF980E71}" type="slidenum">
              <a:rPr lang="ru-RU"/>
              <a:pPr/>
              <a:t>1</a:t>
            </a:fld>
            <a:endParaRPr lang="ru-RU"/>
          </a:p>
        </p:txBody>
      </p:sp>
      <p:sp>
        <p:nvSpPr>
          <p:cNvPr id="2457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5FBA625-C61B-44E1-91FA-C18D61D431B8}" type="slidenum">
              <a:rPr lang="ru-RU"/>
              <a:pPr/>
              <a:t>11</a:t>
            </a:fld>
            <a:endParaRPr lang="ru-RU"/>
          </a:p>
        </p:txBody>
      </p:sp>
      <p:sp>
        <p:nvSpPr>
          <p:cNvPr id="3481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856D782-6ED6-416D-89DE-2AF654B9FA76}" type="slidenum">
              <a:rPr lang="ru-RU"/>
              <a:pPr/>
              <a:t>12</a:t>
            </a:fld>
            <a:endParaRPr lang="ru-RU"/>
          </a:p>
        </p:txBody>
      </p:sp>
      <p:sp>
        <p:nvSpPr>
          <p:cNvPr id="3584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DF37077-B9BC-4732-98BF-7D8B747D68A0}" type="slidenum">
              <a:rPr lang="ru-RU"/>
              <a:pPr/>
              <a:t>13</a:t>
            </a:fld>
            <a:endParaRPr lang="ru-RU"/>
          </a:p>
        </p:txBody>
      </p:sp>
      <p:sp>
        <p:nvSpPr>
          <p:cNvPr id="3686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DF4E083-6BC6-4AF5-A779-4C5ECDB26629}" type="slidenum">
              <a:rPr lang="ru-RU"/>
              <a:pPr/>
              <a:t>14</a:t>
            </a:fld>
            <a:endParaRPr lang="ru-RU"/>
          </a:p>
        </p:txBody>
      </p:sp>
      <p:sp>
        <p:nvSpPr>
          <p:cNvPr id="3891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BC9C2E1-1382-4452-BFCC-03BAB6D65013}" type="slidenum">
              <a:rPr lang="ru-RU"/>
              <a:pPr/>
              <a:t>15</a:t>
            </a:fld>
            <a:endParaRPr lang="ru-RU"/>
          </a:p>
        </p:txBody>
      </p:sp>
      <p:sp>
        <p:nvSpPr>
          <p:cNvPr id="399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9AC8C22-3430-4E02-BF30-55DD19B06D0E}" type="slidenum">
              <a:rPr lang="ru-RU"/>
              <a:pPr/>
              <a:t>16</a:t>
            </a:fld>
            <a:endParaRPr lang="ru-RU"/>
          </a:p>
        </p:txBody>
      </p:sp>
      <p:sp>
        <p:nvSpPr>
          <p:cNvPr id="409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9466160-4A95-4816-9D9A-A089B0FFEC7E}" type="slidenum">
              <a:rPr lang="ru-RU"/>
              <a:pPr/>
              <a:t>17</a:t>
            </a:fld>
            <a:endParaRPr lang="ru-RU"/>
          </a:p>
        </p:txBody>
      </p:sp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355A00D-A45B-4B9A-822A-7EBCCECBB708}" type="slidenum">
              <a:rPr lang="ru-RU"/>
              <a:pPr/>
              <a:t>18</a:t>
            </a:fld>
            <a:endParaRPr lang="ru-RU"/>
          </a:p>
        </p:txBody>
      </p:sp>
      <p:sp>
        <p:nvSpPr>
          <p:cNvPr id="4300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9F8693B-2317-4ABA-B587-F10249004088}" type="slidenum">
              <a:rPr lang="ru-RU"/>
              <a:pPr/>
              <a:t>19</a:t>
            </a:fld>
            <a:endParaRPr lang="ru-RU"/>
          </a:p>
        </p:txBody>
      </p:sp>
      <p:sp>
        <p:nvSpPr>
          <p:cNvPr id="440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C4FF4E2-4C61-49D8-9316-69EA7364FB99}" type="slidenum">
              <a:rPr lang="ru-RU"/>
              <a:pPr/>
              <a:t>2</a:t>
            </a:fld>
            <a:endParaRPr lang="ru-RU"/>
          </a:p>
        </p:txBody>
      </p:sp>
      <p:sp>
        <p:nvSpPr>
          <p:cNvPr id="256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12C7F86-BF0E-4A90-885E-FF84942638C6}" type="slidenum">
              <a:rPr lang="ru-RU"/>
              <a:pPr/>
              <a:t>3</a:t>
            </a:fld>
            <a:endParaRPr lang="ru-RU"/>
          </a:p>
        </p:txBody>
      </p:sp>
      <p:sp>
        <p:nvSpPr>
          <p:cNvPr id="2662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CB67D92-5591-4C36-AD02-27189E5C7265}" type="slidenum">
              <a:rPr lang="ru-RU"/>
              <a:pPr/>
              <a:t>5</a:t>
            </a:fld>
            <a:endParaRPr lang="ru-RU"/>
          </a:p>
        </p:txBody>
      </p:sp>
      <p:sp>
        <p:nvSpPr>
          <p:cNvPr id="2867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C6D7F2D-5A09-47C0-B71E-E7F9B312F31F}" type="slidenum">
              <a:rPr lang="ru-RU"/>
              <a:pPr/>
              <a:t>6</a:t>
            </a:fld>
            <a:endParaRPr lang="ru-RU"/>
          </a:p>
        </p:txBody>
      </p:sp>
      <p:sp>
        <p:nvSpPr>
          <p:cNvPr id="296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B7A72E8-76C5-4A6E-9CBD-98C2D37302AB}" type="slidenum">
              <a:rPr lang="ru-RU"/>
              <a:pPr/>
              <a:t>7</a:t>
            </a:fld>
            <a:endParaRPr lang="ru-RU"/>
          </a:p>
        </p:txBody>
      </p:sp>
      <p:sp>
        <p:nvSpPr>
          <p:cNvPr id="3072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020A11E-5442-4F9B-8B82-D3760C45875F}" type="slidenum">
              <a:rPr lang="ru-RU"/>
              <a:pPr/>
              <a:t>8</a:t>
            </a:fld>
            <a:endParaRPr lang="ru-RU"/>
          </a:p>
        </p:txBody>
      </p:sp>
      <p:sp>
        <p:nvSpPr>
          <p:cNvPr id="317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9C3C943-D794-4020-BB22-B13034413BA6}" type="slidenum">
              <a:rPr lang="ru-RU"/>
              <a:pPr/>
              <a:t>9</a:t>
            </a:fld>
            <a:endParaRPr lang="ru-RU"/>
          </a:p>
        </p:txBody>
      </p:sp>
      <p:sp>
        <p:nvSpPr>
          <p:cNvPr id="3276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375F9F0-9429-4B27-A3D7-A522D137850A}" type="slidenum">
              <a:rPr lang="ru-RU"/>
              <a:pPr/>
              <a:t>10</a:t>
            </a:fld>
            <a:endParaRPr lang="ru-RU"/>
          </a:p>
        </p:txBody>
      </p:sp>
      <p:sp>
        <p:nvSpPr>
          <p:cNvPr id="3379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10.10.13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1E19D05A-3CDB-4078-82CE-443E17EF1EA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10.10.13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63856239-F131-4CE3-A67F-F4E2DAF0479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19900" y="457200"/>
            <a:ext cx="2170113" cy="56213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457200"/>
            <a:ext cx="6362700" cy="56213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10.10.13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33F6BA93-CF29-4218-9695-2CA65058325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10.10.13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6789EE44-CD96-4EB8-941F-90C352CAD6F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10.10.13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73B40320-0F4D-4ED7-8817-3C3351F1A19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4800" y="1554163"/>
            <a:ext cx="42656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22813" y="1554163"/>
            <a:ext cx="42672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10.10.13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5743BD1C-D598-41B0-AEC8-C1AD9894020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10.10.13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165A00E9-02E1-48ED-AED1-9B8045CD3A1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10.10.13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A8BCE831-C70E-43F7-B44D-EBDF16FA8EB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10.10.13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BEA09B45-2860-4EAF-9C34-F9113D2FD83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10.10.13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E2A451B8-0176-4B9D-A455-2EE31FD7675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10.10.13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2C416ECB-6781-456C-A6C8-DF68808FEAB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Line 1"/>
          <p:cNvSpPr>
            <a:spLocks noChangeShapeType="1"/>
          </p:cNvSpPr>
          <p:nvPr/>
        </p:nvSpPr>
        <p:spPr bwMode="auto">
          <a:xfrm>
            <a:off x="514350" y="1050925"/>
            <a:ext cx="8629650" cy="1588"/>
          </a:xfrm>
          <a:prstGeom prst="line">
            <a:avLst/>
          </a:prstGeom>
          <a:noFill/>
          <a:ln w="9360" cap="flat">
            <a:solidFill>
              <a:srgbClr val="F0A22E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6" name="Line 2"/>
          <p:cNvSpPr>
            <a:spLocks noChangeShapeType="1"/>
          </p:cNvSpPr>
          <p:nvPr/>
        </p:nvSpPr>
        <p:spPr bwMode="auto">
          <a:xfrm>
            <a:off x="514350" y="1050925"/>
            <a:ext cx="8629650" cy="1588"/>
          </a:xfrm>
          <a:prstGeom prst="line">
            <a:avLst/>
          </a:prstGeom>
          <a:noFill/>
          <a:ln w="9360" cap="flat">
            <a:solidFill>
              <a:srgbClr val="F0A22E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7" name="Line 3"/>
          <p:cNvSpPr>
            <a:spLocks noChangeShapeType="1"/>
          </p:cNvSpPr>
          <p:nvPr/>
        </p:nvSpPr>
        <p:spPr bwMode="auto">
          <a:xfrm>
            <a:off x="514350" y="1057275"/>
            <a:ext cx="8629650" cy="3175"/>
          </a:xfrm>
          <a:prstGeom prst="line">
            <a:avLst/>
          </a:prstGeom>
          <a:noFill/>
          <a:ln w="9360" cap="flat">
            <a:solidFill>
              <a:srgbClr val="F0A22E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457200"/>
            <a:ext cx="8685213" cy="83661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Для правки текста заголовка щелкните мышьюОбразец заголовка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554163"/>
            <a:ext cx="8685213" cy="45243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Для правки структуры щелкните мышью</a:t>
            </a:r>
          </a:p>
          <a:p>
            <a:pPr lvl="1"/>
            <a:r>
              <a:rPr lang="ru-RU" smtClean="0"/>
              <a:t>Второй уровень структуры</a:t>
            </a:r>
          </a:p>
          <a:p>
            <a:pPr lvl="2"/>
            <a:r>
              <a:rPr lang="ru-RU" smtClean="0"/>
              <a:t>Третий уровень структуры</a:t>
            </a:r>
          </a:p>
          <a:p>
            <a:pPr lvl="3"/>
            <a:r>
              <a:rPr lang="ru-RU" smtClean="0"/>
              <a:t>Четвёртый уровень структуры</a:t>
            </a:r>
          </a:p>
          <a:p>
            <a:pPr lvl="4"/>
            <a:r>
              <a:rPr lang="ru-RU" smtClean="0"/>
              <a:t>Пятый уровень структуры</a:t>
            </a:r>
          </a:p>
          <a:p>
            <a:pPr lvl="4"/>
            <a:r>
              <a:rPr lang="ru-RU" smtClean="0"/>
              <a:t>Шестой уровень структуры</a:t>
            </a:r>
          </a:p>
          <a:p>
            <a:pPr lvl="4"/>
            <a:r>
              <a:rPr lang="ru-RU" smtClean="0"/>
              <a:t>Седьмой уровень структуры</a:t>
            </a:r>
          </a:p>
          <a:p>
            <a:pPr lvl="4"/>
            <a:r>
              <a:rPr lang="ru-RU" smtClean="0"/>
              <a:t>Восьмой уровень структуры</a:t>
            </a:r>
          </a:p>
          <a:p>
            <a:pPr lvl="0"/>
            <a:r>
              <a:rPr lang="ru-RU" smtClean="0"/>
              <a:t>Девятый уровень структурыОбразец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dt"/>
          </p:nvPr>
        </p:nvSpPr>
        <p:spPr bwMode="auto">
          <a:xfrm>
            <a:off x="6477000" y="76200"/>
            <a:ext cx="2513013" cy="2873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tabLst>
                <a:tab pos="723900" algn="l"/>
                <a:tab pos="1447800" algn="l"/>
                <a:tab pos="2171700" algn="l"/>
              </a:tabLst>
              <a:defRPr>
                <a:solidFill>
                  <a:srgbClr val="000000"/>
                </a:solidFill>
                <a:latin typeface="+mn-lt"/>
              </a:defRPr>
            </a:lvl1pPr>
          </a:lstStyle>
          <a:p>
            <a:r>
              <a:rPr lang="ru-RU"/>
              <a:t>10.10.13</a:t>
            </a:r>
          </a:p>
        </p:txBody>
      </p:sp>
      <p:sp>
        <p:nvSpPr>
          <p:cNvPr id="1031" name="Text Box 7"/>
          <p:cNvSpPr txBox="1">
            <a:spLocks noChangeArrowheads="1"/>
          </p:cNvSpPr>
          <p:nvPr/>
        </p:nvSpPr>
        <p:spPr bwMode="auto">
          <a:xfrm>
            <a:off x="3581400" y="76200"/>
            <a:ext cx="2895600" cy="2889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sldNum"/>
          </p:nvPr>
        </p:nvSpPr>
        <p:spPr bwMode="auto">
          <a:xfrm>
            <a:off x="8229600" y="6473825"/>
            <a:ext cx="757238" cy="2444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tabLst>
                <a:tab pos="723900" algn="l"/>
              </a:tabLst>
              <a:defRPr>
                <a:solidFill>
                  <a:srgbClr val="000000"/>
                </a:solidFill>
                <a:latin typeface="+mn-lt"/>
              </a:defRPr>
            </a:lvl1pPr>
          </a:lstStyle>
          <a:p>
            <a:fld id="{A61FF6DF-ED5A-4828-9C07-E397839C4F5D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/>
  <p:txStyles>
    <p:titleStyle>
      <a:lvl1pPr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Franklin Gothic Book" charset="0"/>
          <a:ea typeface="Microsoft YaHei" charset="-122"/>
        </a:defRPr>
      </a:lvl2pPr>
      <a:lvl3pPr marL="11430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Franklin Gothic Book" charset="0"/>
          <a:ea typeface="Microsoft YaHei" charset="-122"/>
        </a:defRPr>
      </a:lvl3pPr>
      <a:lvl4pPr marL="16002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Franklin Gothic Book" charset="0"/>
          <a:ea typeface="Microsoft YaHei" charset="-122"/>
        </a:defRPr>
      </a:lvl4pPr>
      <a:lvl5pPr marL="20574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Franklin Gothic Book" charset="0"/>
          <a:ea typeface="Microsoft YaHei" charset="-122"/>
        </a:defRPr>
      </a:lvl5pPr>
      <a:lvl6pPr marL="25146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Franklin Gothic Book" charset="0"/>
          <a:ea typeface="Microsoft YaHei" charset="-122"/>
        </a:defRPr>
      </a:lvl6pPr>
      <a:lvl7pPr marL="29718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Franklin Gothic Book" charset="0"/>
          <a:ea typeface="Microsoft YaHei" charset="-122"/>
        </a:defRPr>
      </a:lvl7pPr>
      <a:lvl8pPr marL="34290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Franklin Gothic Book" charset="0"/>
          <a:ea typeface="Microsoft YaHei" charset="-122"/>
        </a:defRPr>
      </a:lvl8pPr>
      <a:lvl9pPr marL="3886200" indent="-228600" algn="l" defTabSz="449263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Franklin Gothic Book" charset="0"/>
          <a:ea typeface="Microsoft YaHei" charset="-122"/>
        </a:defRPr>
      </a:lvl9pPr>
    </p:titleStyle>
    <p:bodyStyle>
      <a:lvl1pPr marL="342900" indent="-342900" algn="l" defTabSz="449263" rtl="0" eaLnBrk="1" fontAlgn="base" hangingPunct="1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4E3B3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4E3B3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4E3B3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6" charset="0"/>
        <a:defRPr>
          <a:solidFill>
            <a:srgbClr val="4E3B3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4E3B3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4E3B3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4E3B3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4E3B3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4E3B3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hertyaka.ru/sites/default/files/imagecache/cooolthumb/telefon.png" TargetMode="External"/><Relationship Id="rId3" Type="http://schemas.openxmlformats.org/officeDocument/2006/relationships/hyperlink" Target="http://oskazkax.ru/uploads/posts/201210/1350195311_fedorino_gore_oskazkaxru.jpg" TargetMode="External"/><Relationship Id="rId7" Type="http://schemas.openxmlformats.org/officeDocument/2006/relationships/hyperlink" Target="http://ejka.ru/uploads/images/9/3/e/5/8/c5ff926b73.jpg" TargetMode="External"/><Relationship Id="rId2" Type="http://schemas.openxmlformats.org/officeDocument/2006/relationships/hyperlink" Target="http://old.tvkultura.ru/p/b_86322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mirknig.com/uploads/posts/2008-08/1181139671_3da140c2cc60.jpg" TargetMode="External"/><Relationship Id="rId11" Type="http://schemas.openxmlformats.org/officeDocument/2006/relationships/hyperlink" Target="http://detochka.net/wp-content/uploads/2010/11/82.jpg&#1044;&#1086;&#1082;&#1090;&#1086;&#1088;" TargetMode="External"/><Relationship Id="rId5" Type="http://schemas.openxmlformats.org/officeDocument/2006/relationships/hyperlink" Target="http://themult.ru/6/mojdodyr-jpg.jpg" TargetMode="External"/><Relationship Id="rId10" Type="http://schemas.openxmlformats.org/officeDocument/2006/relationships/hyperlink" Target="http://img.happy-giraffe.ru/thumbs/650x650/10064/2d24154503ad604e164b36629d00b6d5.jpg" TargetMode="External"/><Relationship Id="rId4" Type="http://schemas.openxmlformats.org/officeDocument/2006/relationships/hyperlink" Target="http://ejka.ru/uploads/images/a/2/a/a/8/ba949a225f.jpg&#1058;" TargetMode="External"/><Relationship Id="rId9" Type="http://schemas.openxmlformats.org/officeDocument/2006/relationships/hyperlink" Target="http://ejka.ru/uploads/images/6/f/8/e/8/674ab628c2.jp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4.jpeg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ru-RU" sz="4800" dirty="0" smtClean="0">
                <a:solidFill>
                  <a:srgbClr val="0000FF"/>
                </a:solidFill>
                <a:latin typeface="Franklin Gothic Medium" charset="0"/>
              </a:rPr>
              <a:t> Корней  </a:t>
            </a:r>
            <a:r>
              <a:rPr lang="ru-RU" sz="4800" dirty="0">
                <a:solidFill>
                  <a:srgbClr val="0000FF"/>
                </a:solidFill>
                <a:latin typeface="Franklin Gothic Medium" charset="0"/>
              </a:rPr>
              <a:t>Иванович Чуковский</a:t>
            </a:r>
          </a:p>
        </p:txBody>
      </p:sp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0" y="1500174"/>
            <a:ext cx="9144000" cy="435771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ru-RU" sz="4000" dirty="0">
                <a:solidFill>
                  <a:srgbClr val="4E3B30"/>
                </a:solidFill>
                <a:latin typeface="Franklin Gothic Book" charset="0"/>
              </a:rPr>
              <a:t>    </a:t>
            </a:r>
            <a:r>
              <a:rPr lang="ru-RU" sz="4000" dirty="0" smtClean="0">
                <a:solidFill>
                  <a:srgbClr val="4E3B30"/>
                </a:solidFill>
                <a:latin typeface="Franklin Gothic Book" charset="0"/>
              </a:rPr>
              <a:t>  </a:t>
            </a:r>
            <a:r>
              <a:rPr lang="ru-RU" sz="4000" b="1" dirty="0" smtClean="0">
                <a:solidFill>
                  <a:srgbClr val="000000"/>
                </a:solidFill>
                <a:latin typeface="Franklin Gothic Book" charset="0"/>
              </a:rPr>
              <a:t>Викторина </a:t>
            </a:r>
            <a:r>
              <a:rPr lang="ru-RU" sz="4000" b="1" dirty="0">
                <a:solidFill>
                  <a:srgbClr val="000000"/>
                </a:solidFill>
                <a:latin typeface="Franklin Gothic Book" charset="0"/>
              </a:rPr>
              <a:t>по </a:t>
            </a:r>
            <a:r>
              <a:rPr lang="ru-RU" sz="4000" b="1" dirty="0" smtClean="0">
                <a:solidFill>
                  <a:srgbClr val="000000"/>
                </a:solidFill>
                <a:latin typeface="Franklin Gothic Book" charset="0"/>
              </a:rPr>
              <a:t>произведениям</a:t>
            </a:r>
            <a:endParaRPr lang="ru-RU" sz="4000" b="1" dirty="0">
              <a:solidFill>
                <a:srgbClr val="000000"/>
              </a:solidFill>
              <a:latin typeface="Franklin Gothic Book" charset="0"/>
            </a:endParaRPr>
          </a:p>
          <a:p>
            <a:pPr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ru-RU" sz="3200" dirty="0">
              <a:solidFill>
                <a:srgbClr val="4E3B30"/>
              </a:solidFill>
              <a:latin typeface="Franklin Gothic Book" charset="0"/>
            </a:endParaRPr>
          </a:p>
          <a:p>
            <a:pPr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ru-RU" sz="3200" dirty="0">
              <a:solidFill>
                <a:srgbClr val="4E3B30"/>
              </a:solidFill>
              <a:latin typeface="Franklin Gothic Book" charset="0"/>
            </a:endParaRPr>
          </a:p>
          <a:p>
            <a:pPr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ru-RU" sz="3200" dirty="0">
              <a:solidFill>
                <a:srgbClr val="4E3B30"/>
              </a:solidFill>
              <a:latin typeface="Franklin Gothic Book" charset="0"/>
            </a:endParaRPr>
          </a:p>
          <a:p>
            <a:pPr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ru-RU" sz="3200" dirty="0">
              <a:solidFill>
                <a:srgbClr val="4E3B30"/>
              </a:solidFill>
              <a:latin typeface="Franklin Gothic Book" charset="0"/>
            </a:endParaRPr>
          </a:p>
          <a:p>
            <a:pPr algn="r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ru-RU" sz="3200" dirty="0">
              <a:solidFill>
                <a:srgbClr val="4E3B30"/>
              </a:solidFill>
              <a:latin typeface="Franklin Gothic Book" charset="0"/>
            </a:endParaRPr>
          </a:p>
          <a:p>
            <a:pPr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ru-RU" sz="4000" dirty="0">
              <a:solidFill>
                <a:srgbClr val="4E3B30"/>
              </a:solidFill>
              <a:latin typeface="Franklin Gothic Book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3000372"/>
            <a:ext cx="4054315" cy="328614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Grp="1" noChangeArrowheads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ru-RU" sz="4000" dirty="0">
                <a:solidFill>
                  <a:srgbClr val="002060"/>
                </a:solidFill>
                <a:latin typeface="Franklin Gothic Medium" charset="0"/>
              </a:rPr>
              <a:t>Уж не буду, уж не буду</a:t>
            </a:r>
            <a:br>
              <a:rPr lang="ru-RU" sz="4000" dirty="0">
                <a:solidFill>
                  <a:srgbClr val="002060"/>
                </a:solidFill>
                <a:latin typeface="Franklin Gothic Medium" charset="0"/>
              </a:rPr>
            </a:br>
            <a:r>
              <a:rPr lang="ru-RU" sz="4000" dirty="0">
                <a:solidFill>
                  <a:srgbClr val="002060"/>
                </a:solidFill>
                <a:latin typeface="Franklin Gothic Medium" charset="0"/>
              </a:rPr>
              <a:t>Я посуду обижать!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163" y="3024188"/>
            <a:ext cx="2252662" cy="29686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pic>
        <p:nvPicPr>
          <p:cNvPr id="24577" name="Picture 1" descr="C:\Users\USER\Desktop\674ab628c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2198" y="3000372"/>
            <a:ext cx="2643195" cy="3071834"/>
          </a:xfrm>
          <a:prstGeom prst="rect">
            <a:avLst/>
          </a:prstGeom>
          <a:noFill/>
        </p:spPr>
      </p:pic>
      <p:pic>
        <p:nvPicPr>
          <p:cNvPr id="24578" name="Picture 2" descr="C:\Users\USER\Desktop\image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14678" y="3071810"/>
            <a:ext cx="2357454" cy="2928958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245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1229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Grp="1" noChangeArrowheads="1"/>
          </p:cNvSpPr>
          <p:nvPr>
            <p:ph type="title"/>
          </p:nvPr>
        </p:nvSpPr>
        <p:spPr>
          <a:xfrm>
            <a:off x="304800" y="1106488"/>
            <a:ext cx="8686800" cy="1196975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ru-RU" sz="4000">
                <a:solidFill>
                  <a:srgbClr val="4E3B30"/>
                </a:solidFill>
                <a:latin typeface="Franklin Gothic Medium" charset="0"/>
              </a:rPr>
              <a:t>                    </a:t>
            </a:r>
            <a:r>
              <a:rPr lang="ru-RU" sz="6600">
                <a:solidFill>
                  <a:srgbClr val="0000FF"/>
                </a:solidFill>
                <a:latin typeface="Franklin Gothic Medium" charset="0"/>
              </a:rPr>
              <a:t>Конкурс 3</a:t>
            </a:r>
            <a:r>
              <a:rPr lang="ru-RU" sz="4800">
                <a:solidFill>
                  <a:srgbClr val="0000FF"/>
                </a:solidFill>
                <a:latin typeface="Franklin Gothic Medium" charset="0"/>
              </a:rPr>
              <a:t/>
            </a:r>
            <a:br>
              <a:rPr lang="ru-RU" sz="4800">
                <a:solidFill>
                  <a:srgbClr val="0000FF"/>
                </a:solidFill>
                <a:latin typeface="Franklin Gothic Medium" charset="0"/>
              </a:rPr>
            </a:br>
            <a:r>
              <a:rPr lang="ru-RU" sz="4800">
                <a:solidFill>
                  <a:srgbClr val="0000FF"/>
                </a:solidFill>
                <a:latin typeface="Franklin Gothic Medium" charset="0"/>
              </a:rPr>
              <a:t/>
            </a:r>
            <a:br>
              <a:rPr lang="ru-RU" sz="4800">
                <a:solidFill>
                  <a:srgbClr val="0000FF"/>
                </a:solidFill>
                <a:latin typeface="Franklin Gothic Medium" charset="0"/>
              </a:rPr>
            </a:br>
            <a:endParaRPr lang="ru-RU" sz="4800">
              <a:solidFill>
                <a:srgbClr val="0000FF"/>
              </a:solidFill>
              <a:latin typeface="Franklin Gothic Medium" charset="0"/>
            </a:endParaRPr>
          </a:p>
        </p:txBody>
      </p:sp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ru-RU" sz="3200" dirty="0">
              <a:solidFill>
                <a:srgbClr val="4E3B30"/>
              </a:solidFill>
              <a:latin typeface="Franklin Gothic Book" charset="0"/>
            </a:endParaRPr>
          </a:p>
          <a:p>
            <a:pPr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ru-RU" sz="3200" dirty="0">
              <a:solidFill>
                <a:srgbClr val="4E3B30"/>
              </a:solidFill>
              <a:latin typeface="Franklin Gothic Book" charset="0"/>
            </a:endParaRPr>
          </a:p>
          <a:p>
            <a:pPr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ru-RU" sz="4000" dirty="0">
                <a:solidFill>
                  <a:srgbClr val="4E3B30"/>
                </a:solidFill>
                <a:latin typeface="Franklin Gothic Book" charset="0"/>
              </a:rPr>
              <a:t>             </a:t>
            </a:r>
            <a:r>
              <a:rPr lang="ru-RU" sz="4000" i="1" dirty="0">
                <a:solidFill>
                  <a:srgbClr val="0000FF"/>
                </a:solidFill>
                <a:latin typeface="Franklin Gothic Book" charset="0"/>
              </a:rPr>
              <a:t>« Доскажи словечко»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latin typeface="Franklin Gothic Book" charset="0"/>
              </a:rPr>
              <a:t>Доктор</a:t>
            </a:r>
          </a:p>
          <a:p>
            <a:endParaRPr lang="ru-RU" dirty="0" smtClean="0">
              <a:solidFill>
                <a:srgbClr val="002060"/>
              </a:solidFill>
              <a:latin typeface="Franklin Gothic Book" charset="0"/>
            </a:endParaRPr>
          </a:p>
          <a:p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Федорино</a:t>
            </a:r>
          </a:p>
          <a:p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Доктор</a:t>
            </a:r>
          </a:p>
          <a:p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Краденое</a:t>
            </a:r>
            <a:endParaRPr lang="ru-RU" sz="48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4722813" y="214291"/>
            <a:ext cx="4267200" cy="5929353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горе</a:t>
            </a:r>
          </a:p>
          <a:p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Айболит</a:t>
            </a:r>
          </a:p>
          <a:p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солнце</a:t>
            </a:r>
            <a:endParaRPr lang="ru-RU" sz="48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304800" y="1571611"/>
            <a:ext cx="8686800" cy="450851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ru-RU" sz="4000" dirty="0" smtClean="0">
                <a:solidFill>
                  <a:srgbClr val="002060"/>
                </a:solidFill>
                <a:latin typeface="Franklin Gothic Book" charset="0"/>
              </a:rPr>
              <a:t>  </a:t>
            </a:r>
            <a:endParaRPr lang="ru-RU" sz="4000" dirty="0">
              <a:solidFill>
                <a:srgbClr val="002060"/>
              </a:solidFill>
              <a:latin typeface="Franklin Gothic Book" charset="0"/>
            </a:endParaRPr>
          </a:p>
        </p:txBody>
      </p:sp>
      <p:pic>
        <p:nvPicPr>
          <p:cNvPr id="9218" name="Picture 2" descr="C:\Users\USER\Desktop\unnamed (1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85728"/>
            <a:ext cx="2214578" cy="1857388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857224" y="3244334"/>
            <a:ext cx="27860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ru-RU" dirty="0" smtClean="0">
              <a:solidFill>
                <a:srgbClr val="002060"/>
              </a:solidFill>
              <a:latin typeface="Franklin Gothic Book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Чудо</a:t>
            </a:r>
          </a:p>
          <a:p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Акула</a:t>
            </a:r>
          </a:p>
          <a:p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Знаменитый</a:t>
            </a:r>
            <a:endParaRPr lang="ru-RU" sz="48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Дерево</a:t>
            </a:r>
          </a:p>
          <a:p>
            <a:r>
              <a:rPr lang="ru-RU" sz="4800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Каракула</a:t>
            </a:r>
            <a:endParaRPr lang="ru-RU" sz="4800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800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Мойдодыр</a:t>
            </a:r>
            <a:endParaRPr lang="ru-RU" sz="4800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457200" y="1571612"/>
            <a:ext cx="8686800" cy="452596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ru-RU" sz="4000" dirty="0">
              <a:solidFill>
                <a:srgbClr val="002060"/>
              </a:solidFill>
              <a:latin typeface="Franklin Gothic Book" charset="0"/>
            </a:endParaRPr>
          </a:p>
        </p:txBody>
      </p:sp>
      <p:pic>
        <p:nvPicPr>
          <p:cNvPr id="4098" name="Picture 2" descr="C:\Users\USER\Desktop\unnamed (1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0"/>
            <a:ext cx="2500298" cy="2143140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304800" y="1214423"/>
            <a:ext cx="4265613" cy="4864116"/>
          </a:xfrm>
        </p:spPr>
        <p:txBody>
          <a:bodyPr/>
          <a:lstStyle/>
          <a:p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  <a:latin typeface="Franklin Gothic Book" pitchFamily="34" charset="0"/>
                <a:cs typeface="Times New Roman" pitchFamily="18" charset="0"/>
              </a:rPr>
              <a:t>И пришла к Айболиту</a:t>
            </a:r>
          </a:p>
          <a:p>
            <a:endParaRPr lang="ru-RU" sz="4000" dirty="0" smtClean="0">
              <a:solidFill>
                <a:schemeClr val="accent6">
                  <a:lumMod val="50000"/>
                </a:schemeClr>
              </a:solidFill>
              <a:latin typeface="Franklin Gothic Book" pitchFamily="34" charset="0"/>
              <a:cs typeface="Times New Roman" pitchFamily="18" charset="0"/>
            </a:endParaRPr>
          </a:p>
          <a:p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  <a:latin typeface="Franklin Gothic Book" pitchFamily="34" charset="0"/>
                <a:cs typeface="Times New Roman" pitchFamily="18" charset="0"/>
              </a:rPr>
              <a:t> «Ой, меня укусила</a:t>
            </a:r>
            <a:endParaRPr lang="ru-RU" sz="4000" dirty="0">
              <a:solidFill>
                <a:schemeClr val="accent6">
                  <a:lumMod val="50000"/>
                </a:schemeClr>
              </a:solidFill>
              <a:latin typeface="Franklin Gothic Book" pitchFamily="34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4429124" y="1428737"/>
            <a:ext cx="4560889" cy="4649802"/>
          </a:xfrm>
        </p:spPr>
        <p:txBody>
          <a:bodyPr/>
          <a:lstStyle/>
          <a:p>
            <a:endParaRPr lang="ru-RU" sz="4000" dirty="0" smtClean="0">
              <a:solidFill>
                <a:schemeClr val="accent6">
                  <a:lumMod val="50000"/>
                </a:schemeClr>
              </a:solidFill>
              <a:latin typeface="Franklin Gothic Book" pitchFamily="34" charset="0"/>
              <a:cs typeface="Times New Roman" pitchFamily="18" charset="0"/>
            </a:endParaRPr>
          </a:p>
          <a:p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  <a:latin typeface="Franklin Gothic Book" pitchFamily="34" charset="0"/>
                <a:cs typeface="Times New Roman" pitchFamily="18" charset="0"/>
              </a:rPr>
              <a:t>лиса.</a:t>
            </a:r>
          </a:p>
          <a:p>
            <a:endParaRPr lang="ru-RU" sz="4000" dirty="0" smtClean="0">
              <a:solidFill>
                <a:schemeClr val="accent6">
                  <a:lumMod val="50000"/>
                </a:schemeClr>
              </a:solidFill>
              <a:latin typeface="Franklin Gothic Book" pitchFamily="34" charset="0"/>
              <a:cs typeface="Times New Roman" pitchFamily="18" charset="0"/>
            </a:endParaRPr>
          </a:p>
          <a:p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  <a:latin typeface="Franklin Gothic Book" pitchFamily="34" charset="0"/>
                <a:cs typeface="Times New Roman" pitchFamily="18" charset="0"/>
              </a:rPr>
              <a:t>оса».</a:t>
            </a:r>
            <a:endParaRPr lang="ru-RU" sz="4000" dirty="0">
              <a:solidFill>
                <a:schemeClr val="accent6">
                  <a:lumMod val="50000"/>
                </a:schemeClr>
              </a:solidFill>
              <a:latin typeface="Franklin Gothic Book" pitchFamily="34" charset="0"/>
              <a:cs typeface="Times New Roman" pitchFamily="18" charset="0"/>
            </a:endParaRPr>
          </a:p>
        </p:txBody>
      </p:sp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ru-RU" sz="3200" dirty="0">
              <a:solidFill>
                <a:srgbClr val="4E3B30"/>
              </a:solidFill>
              <a:latin typeface="Franklin Gothic Book" charset="0"/>
            </a:endParaRPr>
          </a:p>
        </p:txBody>
      </p:sp>
      <p:pic>
        <p:nvPicPr>
          <p:cNvPr id="5122" name="Picture 2" descr="C:\Users\USER\Desktop\unnamed (1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0826" y="4500570"/>
            <a:ext cx="1857388" cy="1857388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sz="4000" dirty="0" smtClean="0">
                <a:solidFill>
                  <a:schemeClr val="accent6">
                    <a:lumMod val="75000"/>
                  </a:schemeClr>
                </a:solidFill>
              </a:rPr>
              <a:t>Вдруг из</a:t>
            </a:r>
          </a:p>
          <a:p>
            <a:r>
              <a:rPr lang="ru-RU" sz="4000" dirty="0" smtClean="0">
                <a:solidFill>
                  <a:schemeClr val="accent6">
                    <a:lumMod val="75000"/>
                  </a:schemeClr>
                </a:solidFill>
              </a:rPr>
              <a:t>Страшный</a:t>
            </a:r>
          </a:p>
          <a:p>
            <a:r>
              <a:rPr lang="ru-RU" sz="4000" dirty="0" smtClean="0">
                <a:solidFill>
                  <a:schemeClr val="accent6">
                    <a:lumMod val="75000"/>
                  </a:schemeClr>
                </a:solidFill>
              </a:rPr>
              <a:t>Рыжий и усатый</a:t>
            </a:r>
            <a:endParaRPr lang="ru-RU" sz="4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sz="4000" dirty="0" smtClean="0">
                <a:solidFill>
                  <a:schemeClr val="accent6">
                    <a:lumMod val="75000"/>
                  </a:schemeClr>
                </a:solidFill>
              </a:rPr>
              <a:t>подворотни</a:t>
            </a:r>
          </a:p>
          <a:p>
            <a:r>
              <a:rPr lang="ru-RU" sz="4000" dirty="0" smtClean="0">
                <a:solidFill>
                  <a:schemeClr val="accent6">
                    <a:lumMod val="75000"/>
                  </a:schemeClr>
                </a:solidFill>
              </a:rPr>
              <a:t>великан</a:t>
            </a:r>
          </a:p>
          <a:p>
            <a:r>
              <a:rPr lang="ru-RU" sz="4000" dirty="0" smtClean="0">
                <a:solidFill>
                  <a:schemeClr val="accent6">
                    <a:lumMod val="75000"/>
                  </a:schemeClr>
                </a:solidFill>
              </a:rPr>
              <a:t>таракан.</a:t>
            </a:r>
          </a:p>
        </p:txBody>
      </p:sp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ru-RU" sz="4000" dirty="0" smtClean="0">
              <a:solidFill>
                <a:srgbClr val="002060"/>
              </a:solidFill>
              <a:latin typeface="Franklin Gothic Book" charset="0"/>
            </a:endParaRPr>
          </a:p>
          <a:p>
            <a:pPr algn="ctr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ru-RU" sz="4000" dirty="0" smtClean="0">
              <a:solidFill>
                <a:srgbClr val="002060"/>
              </a:solidFill>
              <a:latin typeface="Franklin Gothic Book" charset="0"/>
            </a:endParaRPr>
          </a:p>
          <a:p>
            <a:pPr algn="ctr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ru-RU" sz="4000" dirty="0">
              <a:solidFill>
                <a:srgbClr val="002060"/>
              </a:solidFill>
              <a:latin typeface="Franklin Gothic Book" charset="0"/>
            </a:endParaRPr>
          </a:p>
          <a:p>
            <a:pPr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ru-RU" sz="3200" dirty="0">
              <a:solidFill>
                <a:srgbClr val="4E3B30"/>
              </a:solidFill>
              <a:latin typeface="Franklin Gothic Book" charset="0"/>
            </a:endParaRPr>
          </a:p>
        </p:txBody>
      </p:sp>
      <p:pic>
        <p:nvPicPr>
          <p:cNvPr id="6146" name="Picture 2" descr="C:\Users\USER\Desktop\unnamed (1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4143380"/>
            <a:ext cx="2357454" cy="2357454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Grp="1" noChangeArrowheads="1"/>
          </p:cNvSpPr>
          <p:nvPr>
            <p:ph type="title"/>
          </p:nvPr>
        </p:nvSpPr>
        <p:spPr>
          <a:xfrm>
            <a:off x="304800" y="1106488"/>
            <a:ext cx="8686800" cy="1196975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ru-RU" sz="4000" dirty="0">
                <a:solidFill>
                  <a:srgbClr val="4E3B30"/>
                </a:solidFill>
                <a:latin typeface="Franklin Gothic Medium" charset="0"/>
              </a:rPr>
              <a:t>                    </a:t>
            </a:r>
            <a:r>
              <a:rPr lang="ru-RU" sz="6600" dirty="0">
                <a:solidFill>
                  <a:srgbClr val="0000FF"/>
                </a:solidFill>
                <a:latin typeface="Franklin Gothic Medium" charset="0"/>
              </a:rPr>
              <a:t>Конкурс </a:t>
            </a:r>
            <a:r>
              <a:rPr lang="ru-RU" sz="6600" dirty="0" smtClean="0">
                <a:solidFill>
                  <a:srgbClr val="0000FF"/>
                </a:solidFill>
                <a:latin typeface="Franklin Gothic Medium" charset="0"/>
              </a:rPr>
              <a:t>4</a:t>
            </a:r>
            <a:r>
              <a:rPr lang="ru-RU" sz="4800" dirty="0">
                <a:solidFill>
                  <a:srgbClr val="0000FF"/>
                </a:solidFill>
                <a:latin typeface="Franklin Gothic Medium" charset="0"/>
              </a:rPr>
              <a:t/>
            </a:r>
            <a:br>
              <a:rPr lang="ru-RU" sz="4800" dirty="0">
                <a:solidFill>
                  <a:srgbClr val="0000FF"/>
                </a:solidFill>
                <a:latin typeface="Franklin Gothic Medium" charset="0"/>
              </a:rPr>
            </a:br>
            <a:r>
              <a:rPr lang="ru-RU" sz="4800" dirty="0">
                <a:solidFill>
                  <a:srgbClr val="0000FF"/>
                </a:solidFill>
                <a:latin typeface="Franklin Gothic Medium" charset="0"/>
              </a:rPr>
              <a:t/>
            </a:r>
            <a:br>
              <a:rPr lang="ru-RU" sz="4800" dirty="0">
                <a:solidFill>
                  <a:srgbClr val="0000FF"/>
                </a:solidFill>
                <a:latin typeface="Franklin Gothic Medium" charset="0"/>
              </a:rPr>
            </a:br>
            <a:endParaRPr lang="ru-RU" sz="4800" dirty="0">
              <a:solidFill>
                <a:srgbClr val="0000FF"/>
              </a:solidFill>
              <a:latin typeface="Franklin Gothic Medium" charset="0"/>
            </a:endParaRPr>
          </a:p>
        </p:txBody>
      </p:sp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ru-RU" sz="3200" dirty="0">
              <a:solidFill>
                <a:srgbClr val="4E3B30"/>
              </a:solidFill>
              <a:latin typeface="Franklin Gothic Book" charset="0"/>
            </a:endParaRPr>
          </a:p>
          <a:p>
            <a:pPr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ru-RU" sz="3200" dirty="0">
              <a:solidFill>
                <a:srgbClr val="4E3B30"/>
              </a:solidFill>
              <a:latin typeface="Franklin Gothic Book" charset="0"/>
            </a:endParaRPr>
          </a:p>
          <a:p>
            <a:pPr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ru-RU" sz="4000" dirty="0">
                <a:solidFill>
                  <a:srgbClr val="4E3B30"/>
                </a:solidFill>
                <a:latin typeface="Franklin Gothic Book" charset="0"/>
              </a:rPr>
              <a:t>          </a:t>
            </a:r>
            <a:r>
              <a:rPr lang="ru-RU" sz="4000" i="1" dirty="0">
                <a:solidFill>
                  <a:srgbClr val="0000FF"/>
                </a:solidFill>
                <a:latin typeface="Franklin Gothic Book" charset="0"/>
              </a:rPr>
              <a:t>« Найди лишнего героя»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ru-RU" sz="4000" dirty="0">
                <a:solidFill>
                  <a:srgbClr val="002060"/>
                </a:solidFill>
                <a:latin typeface="Franklin Gothic Medium" charset="0"/>
              </a:rPr>
              <a:t>Как звали собаку доктора Айболита?</a:t>
            </a:r>
          </a:p>
        </p:txBody>
      </p:sp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ru-RU" sz="4000" dirty="0">
                <a:solidFill>
                  <a:srgbClr val="4E3B30"/>
                </a:solidFill>
                <a:latin typeface="Franklin Gothic Book" charset="0"/>
              </a:rPr>
              <a:t>       </a:t>
            </a:r>
          </a:p>
          <a:p>
            <a:pPr algn="ctr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ru-RU" sz="4000" dirty="0">
                <a:solidFill>
                  <a:schemeClr val="accent6">
                    <a:lumMod val="75000"/>
                  </a:schemeClr>
                </a:solidFill>
                <a:latin typeface="Franklin Gothic Book" charset="0"/>
              </a:rPr>
              <a:t>     </a:t>
            </a:r>
            <a:r>
              <a:rPr lang="ru-RU" sz="4000" dirty="0" err="1">
                <a:solidFill>
                  <a:schemeClr val="accent6">
                    <a:lumMod val="75000"/>
                  </a:schemeClr>
                </a:solidFill>
                <a:latin typeface="Franklin Gothic Book" charset="0"/>
              </a:rPr>
              <a:t>Авва</a:t>
            </a:r>
            <a:endParaRPr lang="ru-RU" sz="4000" dirty="0">
              <a:solidFill>
                <a:schemeClr val="accent6">
                  <a:lumMod val="75000"/>
                </a:schemeClr>
              </a:solidFill>
              <a:latin typeface="Franklin Gothic Book" charset="0"/>
            </a:endParaRPr>
          </a:p>
          <a:p>
            <a:pPr algn="ctr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ru-RU" sz="4000" dirty="0">
                <a:solidFill>
                  <a:schemeClr val="accent6">
                    <a:lumMod val="75000"/>
                  </a:schemeClr>
                </a:solidFill>
                <a:latin typeface="Franklin Gothic Book" charset="0"/>
              </a:rPr>
              <a:t>     Жучка</a:t>
            </a:r>
          </a:p>
          <a:p>
            <a:pPr algn="ctr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ru-RU" sz="4000" dirty="0">
                <a:solidFill>
                  <a:schemeClr val="accent6">
                    <a:lumMod val="75000"/>
                  </a:schemeClr>
                </a:solidFill>
                <a:latin typeface="Franklin Gothic Book" charset="0"/>
              </a:rPr>
              <a:t>     </a:t>
            </a:r>
            <a:r>
              <a:rPr lang="ru-RU" sz="4000" dirty="0" err="1">
                <a:solidFill>
                  <a:schemeClr val="accent6">
                    <a:lumMod val="75000"/>
                  </a:schemeClr>
                </a:solidFill>
                <a:latin typeface="Franklin Gothic Book" charset="0"/>
              </a:rPr>
              <a:t>Тотошка</a:t>
            </a:r>
            <a:endParaRPr lang="ru-RU" sz="4000" dirty="0">
              <a:solidFill>
                <a:schemeClr val="accent6">
                  <a:lumMod val="75000"/>
                </a:schemeClr>
              </a:solidFill>
              <a:latin typeface="Franklin Gothic Book" charset="0"/>
            </a:endParaRPr>
          </a:p>
        </p:txBody>
      </p:sp>
      <p:pic>
        <p:nvPicPr>
          <p:cNvPr id="7170" name="Picture 2" descr="C:\Users\USER\Desktop\unnamed (1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3286124"/>
            <a:ext cx="2857500" cy="2857500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Grp="1" noChangeArrowheads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ru-RU" sz="4000" dirty="0" smtClean="0">
                <a:solidFill>
                  <a:srgbClr val="002060"/>
                </a:solidFill>
                <a:latin typeface="Franklin Gothic Medium" charset="0"/>
              </a:rPr>
              <a:t>         Выбери</a:t>
            </a:r>
            <a:r>
              <a:rPr lang="ru-RU" sz="4000" dirty="0">
                <a:solidFill>
                  <a:srgbClr val="002060"/>
                </a:solidFill>
                <a:latin typeface="Franklin Gothic Medium" charset="0"/>
              </a:rPr>
              <a:t>,  как звали акулу?</a:t>
            </a:r>
          </a:p>
        </p:txBody>
      </p:sp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ru-RU" sz="4000" dirty="0">
                <a:solidFill>
                  <a:schemeClr val="accent6">
                    <a:lumMod val="75000"/>
                  </a:schemeClr>
                </a:solidFill>
                <a:latin typeface="Franklin Gothic Book" charset="0"/>
              </a:rPr>
              <a:t>    Абракадабра</a:t>
            </a:r>
          </a:p>
          <a:p>
            <a:pPr algn="ctr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ru-RU" sz="4000" dirty="0">
                <a:solidFill>
                  <a:schemeClr val="accent6">
                    <a:lumMod val="75000"/>
                  </a:schemeClr>
                </a:solidFill>
                <a:latin typeface="Franklin Gothic Book" charset="0"/>
              </a:rPr>
              <a:t>     </a:t>
            </a:r>
            <a:r>
              <a:rPr lang="ru-RU" sz="4000" dirty="0" err="1">
                <a:solidFill>
                  <a:schemeClr val="accent6">
                    <a:lumMod val="75000"/>
                  </a:schemeClr>
                </a:solidFill>
                <a:latin typeface="Franklin Gothic Book" charset="0"/>
              </a:rPr>
              <a:t>Каракула</a:t>
            </a:r>
            <a:endParaRPr lang="ru-RU" sz="4000" dirty="0">
              <a:solidFill>
                <a:schemeClr val="accent6">
                  <a:lumMod val="75000"/>
                </a:schemeClr>
              </a:solidFill>
              <a:latin typeface="Franklin Gothic Book" charset="0"/>
            </a:endParaRPr>
          </a:p>
          <a:p>
            <a:pPr algn="ctr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ru-RU" sz="4000" dirty="0">
                <a:solidFill>
                  <a:schemeClr val="accent6">
                    <a:lumMod val="75000"/>
                  </a:schemeClr>
                </a:solidFill>
                <a:latin typeface="Franklin Gothic Book" charset="0"/>
              </a:rPr>
              <a:t>     </a:t>
            </a:r>
            <a:r>
              <a:rPr lang="ru-RU" sz="4000" dirty="0" err="1">
                <a:solidFill>
                  <a:schemeClr val="accent6">
                    <a:lumMod val="75000"/>
                  </a:schemeClr>
                </a:solidFill>
                <a:latin typeface="Franklin Gothic Book" charset="0"/>
              </a:rPr>
              <a:t>Авва</a:t>
            </a:r>
            <a:endParaRPr lang="ru-RU" sz="4000" dirty="0">
              <a:solidFill>
                <a:schemeClr val="accent6">
                  <a:lumMod val="75000"/>
                </a:schemeClr>
              </a:solidFill>
              <a:latin typeface="Franklin Gothic Book" charset="0"/>
            </a:endParaRPr>
          </a:p>
          <a:p>
            <a:pPr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ru-RU" sz="3200" dirty="0">
              <a:solidFill>
                <a:srgbClr val="4E3B30"/>
              </a:solidFill>
              <a:latin typeface="Franklin Gothic Book" charset="0"/>
            </a:endParaRPr>
          </a:p>
          <a:p>
            <a:pPr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ru-RU" sz="3200" dirty="0">
              <a:solidFill>
                <a:srgbClr val="4E3B30"/>
              </a:solidFill>
              <a:latin typeface="Franklin Gothic Book" charset="0"/>
            </a:endParaRPr>
          </a:p>
        </p:txBody>
      </p:sp>
      <p:pic>
        <p:nvPicPr>
          <p:cNvPr id="8194" name="Picture 2" descr="C:\Users\USER\Desktop\unnamed (1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3571876"/>
            <a:ext cx="2857500" cy="2857500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21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Grp="1" noChangeArrowheads="1"/>
          </p:cNvSpPr>
          <p:nvPr>
            <p:ph type="title"/>
          </p:nvPr>
        </p:nvSpPr>
        <p:spPr>
          <a:xfrm>
            <a:off x="431800" y="457200"/>
            <a:ext cx="8686800" cy="1558925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ru-RU" sz="4000" dirty="0">
                <a:solidFill>
                  <a:srgbClr val="00FF00"/>
                </a:solidFill>
                <a:latin typeface="Franklin Gothic Medium" charset="0"/>
              </a:rPr>
              <a:t>          </a:t>
            </a:r>
            <a:r>
              <a:rPr lang="ru-RU" sz="4000" dirty="0">
                <a:solidFill>
                  <a:srgbClr val="002060"/>
                </a:solidFill>
                <a:latin typeface="Franklin Gothic Medium" charset="0"/>
              </a:rPr>
              <a:t>Кто спас героев в сказке </a:t>
            </a:r>
            <a:br>
              <a:rPr lang="ru-RU" sz="4000" dirty="0">
                <a:solidFill>
                  <a:srgbClr val="002060"/>
                </a:solidFill>
                <a:latin typeface="Franklin Gothic Medium" charset="0"/>
              </a:rPr>
            </a:br>
            <a:r>
              <a:rPr lang="ru-RU" sz="4000" dirty="0">
                <a:solidFill>
                  <a:srgbClr val="002060"/>
                </a:solidFill>
                <a:latin typeface="Franklin Gothic Medium" charset="0"/>
              </a:rPr>
              <a:t>                     «</a:t>
            </a:r>
            <a:r>
              <a:rPr lang="ru-RU" sz="4000" dirty="0" err="1">
                <a:solidFill>
                  <a:srgbClr val="002060"/>
                </a:solidFill>
                <a:latin typeface="Franklin Gothic Medium" charset="0"/>
              </a:rPr>
              <a:t>Тараканище</a:t>
            </a:r>
            <a:r>
              <a:rPr lang="ru-RU" sz="4000" dirty="0">
                <a:solidFill>
                  <a:srgbClr val="002060"/>
                </a:solidFill>
                <a:latin typeface="Franklin Gothic Medium" charset="0"/>
              </a:rPr>
              <a:t>»?</a:t>
            </a: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25" y="1800225"/>
            <a:ext cx="3032125" cy="230346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67288" y="2000250"/>
            <a:ext cx="2824162" cy="210343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00375" y="4464050"/>
            <a:ext cx="2832100" cy="208756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304800" y="1106488"/>
            <a:ext cx="8686800" cy="1196975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ru-RU" sz="4000" dirty="0">
                <a:solidFill>
                  <a:srgbClr val="4E3B30"/>
                </a:solidFill>
                <a:latin typeface="Franklin Gothic Medium" charset="0"/>
              </a:rPr>
              <a:t>                    </a:t>
            </a:r>
            <a:r>
              <a:rPr lang="ru-RU" sz="6600" dirty="0">
                <a:solidFill>
                  <a:srgbClr val="0000FF"/>
                </a:solidFill>
                <a:latin typeface="Franklin Gothic Medium" charset="0"/>
              </a:rPr>
              <a:t>Конкурс 1</a:t>
            </a:r>
            <a:r>
              <a:rPr lang="ru-RU" sz="4800" dirty="0">
                <a:solidFill>
                  <a:srgbClr val="0000FF"/>
                </a:solidFill>
                <a:latin typeface="Franklin Gothic Medium" charset="0"/>
              </a:rPr>
              <a:t/>
            </a:r>
            <a:br>
              <a:rPr lang="ru-RU" sz="4800" dirty="0">
                <a:solidFill>
                  <a:srgbClr val="0000FF"/>
                </a:solidFill>
                <a:latin typeface="Franklin Gothic Medium" charset="0"/>
              </a:rPr>
            </a:br>
            <a:r>
              <a:rPr lang="ru-RU" sz="4800" dirty="0">
                <a:solidFill>
                  <a:srgbClr val="0000FF"/>
                </a:solidFill>
                <a:latin typeface="Franklin Gothic Medium" charset="0"/>
              </a:rPr>
              <a:t/>
            </a:r>
            <a:br>
              <a:rPr lang="ru-RU" sz="4800" dirty="0">
                <a:solidFill>
                  <a:srgbClr val="0000FF"/>
                </a:solidFill>
                <a:latin typeface="Franklin Gothic Medium" charset="0"/>
              </a:rPr>
            </a:br>
            <a:endParaRPr lang="ru-RU" sz="4800" dirty="0">
              <a:solidFill>
                <a:srgbClr val="0000FF"/>
              </a:solidFill>
              <a:latin typeface="Franklin Gothic Medium" charset="0"/>
            </a:endParaRPr>
          </a:p>
        </p:txBody>
      </p:sp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ru-RU" sz="3200" dirty="0">
              <a:solidFill>
                <a:srgbClr val="4E3B30"/>
              </a:solidFill>
              <a:latin typeface="Franklin Gothic Book" charset="0"/>
            </a:endParaRPr>
          </a:p>
          <a:p>
            <a:pPr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ru-RU" sz="3200" dirty="0">
              <a:solidFill>
                <a:srgbClr val="4E3B30"/>
              </a:solidFill>
              <a:latin typeface="Franklin Gothic Book" charset="0"/>
            </a:endParaRPr>
          </a:p>
          <a:p>
            <a:pPr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ru-RU" sz="4000">
                <a:solidFill>
                  <a:srgbClr val="4E3B30"/>
                </a:solidFill>
                <a:latin typeface="Franklin Gothic Book" charset="0"/>
              </a:rPr>
              <a:t>         </a:t>
            </a:r>
            <a:r>
              <a:rPr lang="ru-RU" sz="4000" smtClean="0">
                <a:solidFill>
                  <a:srgbClr val="4E3B30"/>
                </a:solidFill>
                <a:latin typeface="Franklin Gothic Book" charset="0"/>
              </a:rPr>
              <a:t> </a:t>
            </a:r>
            <a:r>
              <a:rPr lang="ru-RU" sz="4000" i="1" dirty="0">
                <a:solidFill>
                  <a:srgbClr val="0000FF"/>
                </a:solidFill>
                <a:latin typeface="Franklin Gothic Book" charset="0"/>
              </a:rPr>
              <a:t>« Узнай произведение»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8685213" cy="836613"/>
          </a:xfrm>
        </p:spPr>
        <p:txBody>
          <a:bodyPr/>
          <a:lstStyle/>
          <a:p>
            <a:r>
              <a:rPr lang="ru-RU" sz="4800" dirty="0" smtClean="0">
                <a:solidFill>
                  <a:schemeClr val="accent6">
                    <a:lumMod val="75000"/>
                  </a:schemeClr>
                </a:solidFill>
              </a:rPr>
              <a:t>                </a:t>
            </a:r>
            <a:r>
              <a:rPr lang="ru-RU" sz="4000" dirty="0" smtClean="0">
                <a:solidFill>
                  <a:srgbClr val="FF0000"/>
                </a:solidFill>
              </a:rPr>
              <a:t>Правильно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>
          <a:xfrm flipV="1">
            <a:off x="6477000" y="0"/>
            <a:ext cx="2513013" cy="762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USER\Desktop\картинки Чуковский\i (4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1928802"/>
            <a:ext cx="4071966" cy="36433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dirty="0" smtClean="0">
                <a:solidFill>
                  <a:srgbClr val="C00000"/>
                </a:solidFill>
              </a:rPr>
              <a:t>     </a:t>
            </a:r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</a:rPr>
              <a:t>Источники информации</a:t>
            </a:r>
            <a:endParaRPr lang="ru-RU" sz="4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/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</a:rPr>
              <a:t>1   </a:t>
            </a:r>
            <a:r>
              <a:rPr lang="ru-RU" sz="2800" dirty="0" err="1" smtClean="0">
                <a:solidFill>
                  <a:schemeClr val="accent6">
                    <a:lumMod val="75000"/>
                  </a:schemeClr>
                </a:solidFill>
              </a:rPr>
              <a:t>И.Г.Сухин</a:t>
            </a: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</a:rPr>
              <a:t> «</a:t>
            </a:r>
            <a:r>
              <a:rPr lang="ru-RU" sz="2800" dirty="0" err="1" smtClean="0">
                <a:solidFill>
                  <a:schemeClr val="accent6">
                    <a:lumMod val="75000"/>
                  </a:schemeClr>
                </a:solidFill>
              </a:rPr>
              <a:t>Хоббиты</a:t>
            </a: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</a:rPr>
              <a:t>, </a:t>
            </a:r>
            <a:r>
              <a:rPr lang="ru-RU" sz="2800" dirty="0" err="1" smtClean="0">
                <a:solidFill>
                  <a:schemeClr val="accent6">
                    <a:lumMod val="75000"/>
                  </a:schemeClr>
                </a:solidFill>
              </a:rPr>
              <a:t>добывайки</a:t>
            </a: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</a:rPr>
              <a:t>. Гномы и про-</a:t>
            </a:r>
          </a:p>
          <a:p>
            <a:pPr marL="514350" indent="-514350"/>
            <a:r>
              <a:rPr lang="ru-RU" sz="2800" dirty="0" err="1" smtClean="0">
                <a:solidFill>
                  <a:schemeClr val="accent6">
                    <a:lumMod val="75000"/>
                  </a:schemeClr>
                </a:solidFill>
              </a:rPr>
              <a:t>чие</a:t>
            </a: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</a:rPr>
              <a:t>.»  Москва,1994г</a:t>
            </a:r>
          </a:p>
          <a:p>
            <a:pPr marL="514350" lvl="0" indent="-514350"/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ea typeface="Times New Roman" pitchFamily="18" charset="0"/>
                <a:cs typeface="Arial" pitchFamily="34" charset="0"/>
              </a:rPr>
              <a:t>2  </a:t>
            </a:r>
            <a:r>
              <a:rPr lang="ru-RU" sz="2800" dirty="0" err="1" smtClean="0">
                <a:solidFill>
                  <a:schemeClr val="accent6">
                    <a:lumMod val="75000"/>
                  </a:schemeClr>
                </a:solidFill>
                <a:ea typeface="Times New Roman" pitchFamily="18" charset="0"/>
                <a:cs typeface="Arial" pitchFamily="34" charset="0"/>
              </a:rPr>
              <a:t>И.Г.Сухин</a:t>
            </a: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ea typeface="Times New Roman" pitchFamily="18" charset="0"/>
                <a:cs typeface="Arial" pitchFamily="34" charset="0"/>
              </a:rPr>
              <a:t>  "Занимательные материалы: Начальная школа",</a:t>
            </a:r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ea typeface="Times New Roman" pitchFamily="18" charset="0"/>
                <a:cs typeface="Arial" pitchFamily="34" charset="0"/>
              </a:rPr>
              <a:t> </a:t>
            </a: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ea typeface="Times New Roman" pitchFamily="18" charset="0"/>
                <a:cs typeface="Arial" pitchFamily="34" charset="0"/>
              </a:rPr>
              <a:t>Москва: ВАКО, 2004г. </a:t>
            </a:r>
            <a:endParaRPr lang="ru-RU" sz="4000" dirty="0" smtClean="0">
              <a:solidFill>
                <a:schemeClr val="accent6">
                  <a:lumMod val="75000"/>
                </a:schemeClr>
              </a:solidFill>
              <a:cs typeface="Arial" pitchFamily="34" charset="0"/>
            </a:endParaRPr>
          </a:p>
          <a:p>
            <a:endParaRPr lang="ru-RU" sz="28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>
          <a:xfrm flipV="1">
            <a:off x="6477000" y="-142900"/>
            <a:ext cx="2513013" cy="2191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idx="10"/>
          </p:nvPr>
        </p:nvSpPr>
        <p:spPr>
          <a:xfrm>
            <a:off x="1071538" y="76200"/>
            <a:ext cx="7918475" cy="995346"/>
          </a:xfrm>
        </p:spPr>
        <p:txBody>
          <a:bodyPr/>
          <a:lstStyle/>
          <a:p>
            <a:r>
              <a:rPr lang="ru-RU" sz="4800" dirty="0" smtClean="0">
                <a:solidFill>
                  <a:srgbClr val="FF0000"/>
                </a:solidFill>
                <a:latin typeface="Franklin Gothic Medium" charset="0"/>
              </a:rPr>
              <a:t>              </a:t>
            </a:r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  <a:latin typeface="Franklin Gothic Medium" charset="0"/>
              </a:rPr>
              <a:t> </a:t>
            </a:r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  <a:latin typeface="Franklin Gothic Medium" charset="0"/>
              </a:rPr>
              <a:t>Ссылки</a:t>
            </a:r>
            <a:endParaRPr lang="ru-RU" sz="4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1000108"/>
            <a:ext cx="5686734" cy="292709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txBody>
          <a:bodyPr wrap="square">
            <a:spAutoFit/>
          </a:bodyPr>
          <a:lstStyle/>
          <a:p>
            <a:r>
              <a:rPr lang="en-US" sz="1400" dirty="0" smtClean="0">
                <a:hlinkClick r:id="rId2"/>
              </a:rPr>
              <a:t>http://old.tvkultura.ru/p/b_86322.jpg</a:t>
            </a:r>
            <a:r>
              <a:rPr lang="ru-RU" sz="1400" dirty="0" smtClean="0"/>
              <a:t>      </a:t>
            </a:r>
            <a:r>
              <a:rPr lang="ru-RU" sz="1400" dirty="0" smtClean="0">
                <a:solidFill>
                  <a:schemeClr val="bg1"/>
                </a:solidFill>
              </a:rPr>
              <a:t>Чуковский</a:t>
            </a:r>
            <a:endParaRPr lang="ru-RU" sz="1400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1428736"/>
            <a:ext cx="8286808" cy="292709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txBody>
          <a:bodyPr wrap="square">
            <a:spAutoFit/>
          </a:bodyPr>
          <a:lstStyle/>
          <a:p>
            <a:r>
              <a:rPr lang="en-US" sz="1400" dirty="0" smtClean="0">
                <a:hlinkClick r:id="rId3"/>
              </a:rPr>
              <a:t>http://oskazkax.ru/uploads/posts/201210/1350195311_fedorino_gore_oskazkaxru.jpg</a:t>
            </a:r>
            <a:r>
              <a:rPr lang="ru-RU" sz="1400" dirty="0" smtClean="0"/>
              <a:t>   </a:t>
            </a:r>
            <a:r>
              <a:rPr lang="ru-RU" sz="1400" dirty="0" err="1" smtClean="0">
                <a:solidFill>
                  <a:schemeClr val="bg1"/>
                </a:solidFill>
              </a:rPr>
              <a:t>Федорино</a:t>
            </a:r>
            <a:r>
              <a:rPr lang="ru-RU" sz="1400" dirty="0" smtClean="0">
                <a:solidFill>
                  <a:schemeClr val="bg1"/>
                </a:solidFill>
              </a:rPr>
              <a:t> горе</a:t>
            </a:r>
            <a:endParaRPr lang="ru-RU" sz="1400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2714620"/>
            <a:ext cx="6858048" cy="292709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>
            <a:spAutoFit/>
          </a:bodyPr>
          <a:lstStyle/>
          <a:p>
            <a:r>
              <a:rPr lang="en-US" sz="1400" dirty="0" smtClean="0">
                <a:hlinkClick r:id="rId4"/>
              </a:rPr>
              <a:t>http://ejka.ru/uploads/images/a/2/a/a/8/ba949a225f.jpg</a:t>
            </a:r>
            <a:r>
              <a:rPr lang="ru-RU" sz="1400" dirty="0" smtClean="0">
                <a:hlinkClick r:id="rId4"/>
              </a:rPr>
              <a:t>      </a:t>
            </a:r>
            <a:r>
              <a:rPr lang="ru-RU" sz="1400" dirty="0" smtClean="0">
                <a:solidFill>
                  <a:schemeClr val="bg1"/>
                </a:solidFill>
                <a:hlinkClick r:id="rId4"/>
              </a:rPr>
              <a:t>Т</a:t>
            </a:r>
            <a:r>
              <a:rPr lang="ru-RU" sz="1400" dirty="0" smtClean="0">
                <a:solidFill>
                  <a:schemeClr val="bg1"/>
                </a:solidFill>
              </a:rPr>
              <a:t>аракан</a:t>
            </a:r>
            <a:endParaRPr lang="ru-RU" sz="1400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2285992"/>
            <a:ext cx="4960020" cy="292709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  <a:hlinkClick r:id="rId5"/>
              </a:rPr>
              <a:t>http</a:t>
            </a:r>
            <a:r>
              <a:rPr lang="en-US" sz="1400" dirty="0" smtClean="0">
                <a:hlinkClick r:id="rId5"/>
              </a:rPr>
              <a:t>://themult.ru/6/mojdodyr-jpg.jpg</a:t>
            </a:r>
            <a:r>
              <a:rPr lang="ru-RU" sz="1400" dirty="0" smtClean="0"/>
              <a:t>         </a:t>
            </a:r>
            <a:r>
              <a:rPr lang="ru-RU" sz="1400" dirty="0" err="1" smtClean="0">
                <a:solidFill>
                  <a:schemeClr val="bg1"/>
                </a:solidFill>
              </a:rPr>
              <a:t>Мойдодыр</a:t>
            </a:r>
            <a:endParaRPr lang="ru-RU" sz="1400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7158" y="3214686"/>
            <a:ext cx="7786742" cy="292709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>
            <a:spAutoFit/>
          </a:bodyPr>
          <a:lstStyle/>
          <a:p>
            <a:r>
              <a:rPr lang="en-US" sz="1400" dirty="0" smtClean="0">
                <a:hlinkClick r:id="rId6"/>
              </a:rPr>
              <a:t>http://</a:t>
            </a:r>
            <a:r>
              <a:rPr lang="en-US" sz="1400" dirty="0" smtClean="0">
                <a:solidFill>
                  <a:schemeClr val="bg1"/>
                </a:solidFill>
                <a:hlinkClick r:id="rId6"/>
              </a:rPr>
              <a:t>mirknig.com/uploads/posts/2008-08/1181139671_3da140c2cc60.jpg</a:t>
            </a:r>
            <a:r>
              <a:rPr lang="ru-RU" sz="1400" dirty="0" smtClean="0">
                <a:solidFill>
                  <a:schemeClr val="bg1"/>
                </a:solidFill>
              </a:rPr>
              <a:t>       Муха-Цокотуха</a:t>
            </a:r>
            <a:endParaRPr lang="ru-RU" sz="1400" dirty="0">
              <a:solidFill>
                <a:schemeClr val="bg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 rot="10800000" flipV="1">
            <a:off x="357158" y="1857364"/>
            <a:ext cx="6429404" cy="292709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>
            <a:spAutoFit/>
          </a:bodyPr>
          <a:lstStyle/>
          <a:p>
            <a:r>
              <a:rPr lang="en-US" sz="1400" dirty="0" smtClean="0">
                <a:hlinkClick r:id="rId7"/>
              </a:rPr>
              <a:t>http://ejka.ru/uploads/images/9/3/e/5/8/c5ff926b73.jpg</a:t>
            </a:r>
            <a:r>
              <a:rPr lang="ru-RU" sz="1400" dirty="0" smtClean="0"/>
              <a:t>       </a:t>
            </a:r>
            <a:r>
              <a:rPr lang="ru-RU" sz="1400" dirty="0" smtClean="0">
                <a:solidFill>
                  <a:schemeClr val="bg1"/>
                </a:solidFill>
              </a:rPr>
              <a:t>Бегемот</a:t>
            </a:r>
            <a:endParaRPr lang="ru-RU" sz="1400" dirty="0">
              <a:solidFill>
                <a:schemeClr val="bg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28596" y="3929066"/>
            <a:ext cx="7858180" cy="321306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>
            <a:spAutoFit/>
          </a:bodyPr>
          <a:lstStyle/>
          <a:p>
            <a:r>
              <a:rPr lang="en-US" sz="1600" dirty="0" smtClean="0">
                <a:hlinkClick r:id="rId8"/>
              </a:rPr>
              <a:t>http://</a:t>
            </a:r>
            <a:r>
              <a:rPr lang="en-US" sz="1400" dirty="0" smtClean="0">
                <a:hlinkClick r:id="rId8"/>
              </a:rPr>
              <a:t>www.chertyaka.ru/sites/default/files/imagecache/cooolthumb/telefon.png</a:t>
            </a:r>
            <a:r>
              <a:rPr lang="ru-RU" sz="1400" smtClean="0"/>
              <a:t>      </a:t>
            </a:r>
            <a:r>
              <a:rPr lang="ru-RU" sz="1600" dirty="0" smtClean="0">
                <a:solidFill>
                  <a:schemeClr val="bg1"/>
                </a:solidFill>
              </a:rPr>
              <a:t>Т</a:t>
            </a:r>
            <a:r>
              <a:rPr lang="ru-RU" sz="1600" smtClean="0">
                <a:solidFill>
                  <a:schemeClr val="bg1"/>
                </a:solidFill>
              </a:rPr>
              <a:t>елефон</a:t>
            </a:r>
            <a:endParaRPr lang="ru-RU" sz="1600" dirty="0">
              <a:solidFill>
                <a:schemeClr val="bg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28596" y="4643446"/>
            <a:ext cx="6429404" cy="292709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hlinkClick r:id="rId9"/>
              </a:rPr>
              <a:t>http://ejka.ru/uploads/images/6/f/8/e/8/674ab628c2.jpg</a:t>
            </a:r>
            <a:r>
              <a:rPr lang="ru-RU" sz="1400" dirty="0" smtClean="0">
                <a:solidFill>
                  <a:schemeClr val="bg1"/>
                </a:solidFill>
              </a:rPr>
              <a:t>    Слоны</a:t>
            </a:r>
            <a:endParaRPr lang="ru-RU" sz="1400" dirty="0">
              <a:solidFill>
                <a:schemeClr val="bg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57158" y="5072074"/>
            <a:ext cx="8501122" cy="292709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>
            <a:spAutoFit/>
          </a:bodyPr>
          <a:lstStyle/>
          <a:p>
            <a:pPr algn="r"/>
            <a:r>
              <a:rPr lang="en-US" sz="1400" dirty="0" smtClean="0">
                <a:solidFill>
                  <a:schemeClr val="bg1"/>
                </a:solidFill>
                <a:hlinkClick r:id="rId10"/>
              </a:rPr>
              <a:t>http://img.happy-giraffe.ru/thumbs/650x650/10064/2d24154503ad604e164b36629d00b6d5.jpg</a:t>
            </a:r>
            <a:r>
              <a:rPr lang="ru-RU" sz="1400" dirty="0" smtClean="0">
                <a:solidFill>
                  <a:schemeClr val="bg1"/>
                </a:solidFill>
              </a:rPr>
              <a:t>  Воробей</a:t>
            </a:r>
            <a:endParaRPr lang="ru-RU" sz="1400" dirty="0">
              <a:solidFill>
                <a:schemeClr val="bg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28596" y="5929330"/>
            <a:ext cx="6215074" cy="292709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>
            <a:spAutoFit/>
          </a:bodyPr>
          <a:lstStyle/>
          <a:p>
            <a:r>
              <a:rPr lang="en-US" sz="1400" dirty="0" smtClean="0">
                <a:hlinkClick r:id="rId11"/>
              </a:rPr>
              <a:t>http://detochka.net/wp-content/uploads/2010/11/82.jpg</a:t>
            </a:r>
            <a:r>
              <a:rPr lang="ru-RU" sz="1400" dirty="0" smtClean="0">
                <a:hlinkClick r:id="rId11"/>
              </a:rPr>
              <a:t>    </a:t>
            </a:r>
            <a:r>
              <a:rPr lang="ru-RU" sz="1400" dirty="0" smtClean="0">
                <a:solidFill>
                  <a:schemeClr val="bg1"/>
                </a:solidFill>
                <a:hlinkClick r:id="rId11"/>
              </a:rPr>
              <a:t>Доктор</a:t>
            </a:r>
            <a:r>
              <a:rPr lang="ru-RU" sz="1400" dirty="0" smtClean="0">
                <a:solidFill>
                  <a:schemeClr val="bg1"/>
                </a:solidFill>
              </a:rPr>
              <a:t> Айболит</a:t>
            </a:r>
            <a:endParaRPr lang="ru-RU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360363" y="857232"/>
            <a:ext cx="8686800" cy="1285884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ru-RU" sz="4000" dirty="0">
                <a:solidFill>
                  <a:srgbClr val="002060"/>
                </a:solidFill>
                <a:latin typeface="Franklin Gothic Medium" charset="0"/>
              </a:rPr>
              <a:t>Выбери произведения Чуковского</a:t>
            </a:r>
          </a:p>
        </p:txBody>
      </p:sp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ru-RU" sz="3200" dirty="0">
              <a:solidFill>
                <a:srgbClr val="4E3B30"/>
              </a:solidFill>
              <a:latin typeface="Franklin Gothic Book" charset="0"/>
            </a:endParaRPr>
          </a:p>
          <a:p>
            <a:pPr algn="ctr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ru-RU" sz="3200" dirty="0">
                <a:solidFill>
                  <a:schemeClr val="accent6">
                    <a:lumMod val="75000"/>
                  </a:schemeClr>
                </a:solidFill>
                <a:latin typeface="Franklin Gothic Book" charset="0"/>
              </a:rPr>
              <a:t>                </a:t>
            </a:r>
            <a:r>
              <a:rPr lang="ru-RU" sz="4000" dirty="0">
                <a:solidFill>
                  <a:schemeClr val="accent6">
                    <a:lumMod val="75000"/>
                  </a:schemeClr>
                </a:solidFill>
                <a:latin typeface="Franklin Gothic Book" charset="0"/>
              </a:rPr>
              <a:t>« Детки в клетке»</a:t>
            </a:r>
          </a:p>
          <a:p>
            <a:pPr algn="ctr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ru-RU" sz="4000" dirty="0">
                <a:solidFill>
                  <a:schemeClr val="accent6">
                    <a:lumMod val="75000"/>
                  </a:schemeClr>
                </a:solidFill>
                <a:latin typeface="Franklin Gothic Book" charset="0"/>
              </a:rPr>
              <a:t>         «</a:t>
            </a:r>
            <a:r>
              <a:rPr lang="ru-RU" sz="4000" dirty="0" err="1">
                <a:solidFill>
                  <a:schemeClr val="accent6">
                    <a:lumMod val="75000"/>
                  </a:schemeClr>
                </a:solidFill>
                <a:latin typeface="Franklin Gothic Book" charset="0"/>
              </a:rPr>
              <a:t>Тараканище</a:t>
            </a:r>
            <a:r>
              <a:rPr lang="ru-RU" sz="4000" dirty="0">
                <a:solidFill>
                  <a:schemeClr val="accent6">
                    <a:lumMod val="75000"/>
                  </a:schemeClr>
                </a:solidFill>
                <a:latin typeface="Franklin Gothic Book" charset="0"/>
              </a:rPr>
              <a:t>»</a:t>
            </a:r>
          </a:p>
          <a:p>
            <a:pPr algn="ctr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ru-RU" sz="4000" dirty="0">
                <a:solidFill>
                  <a:schemeClr val="accent6">
                    <a:lumMod val="75000"/>
                  </a:schemeClr>
                </a:solidFill>
                <a:latin typeface="Franklin Gothic Book" charset="0"/>
              </a:rPr>
              <a:t>           « Дядя Стёпа»</a:t>
            </a:r>
          </a:p>
        </p:txBody>
      </p:sp>
      <p:pic>
        <p:nvPicPr>
          <p:cNvPr id="1026" name="Picture 2" descr="C:\Users\USER\Desktop\unnamed (1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3571876"/>
            <a:ext cx="2857500" cy="2857500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idx="10"/>
          </p:nvPr>
        </p:nvSpPr>
        <p:spPr>
          <a:xfrm flipV="1">
            <a:off x="6477000" y="-214338"/>
            <a:ext cx="2513013" cy="29053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" name="Picture 1" descr="C:\Users\USER\Desktop\ba949a225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00496" y="1643050"/>
            <a:ext cx="2857519" cy="3238500"/>
          </a:xfrm>
          <a:prstGeom prst="rect">
            <a:avLst/>
          </a:prstGeom>
          <a:noFill/>
        </p:spPr>
      </p:pic>
      <p:pic>
        <p:nvPicPr>
          <p:cNvPr id="4" name="Picture 2" descr="C:\Users\USER\Desktop\unnamed (1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4286256"/>
            <a:ext cx="2143140" cy="178593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571736" y="214290"/>
            <a:ext cx="3714776" cy="6647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Franklin Gothic Medium" charset="0"/>
              </a:rPr>
              <a:t>    </a:t>
            </a:r>
            <a:r>
              <a:rPr lang="ru-RU" sz="4000" dirty="0" smtClean="0">
                <a:solidFill>
                  <a:srgbClr val="FF0000"/>
                </a:solidFill>
                <a:latin typeface="Franklin Gothic Medium" charset="0"/>
              </a:rPr>
              <a:t>Правильно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Grp="1" noChangeArrowheads="1"/>
          </p:cNvSpPr>
          <p:nvPr>
            <p:ph type="title"/>
          </p:nvPr>
        </p:nvSpPr>
        <p:spPr>
          <a:xfrm>
            <a:off x="304800" y="785794"/>
            <a:ext cx="8686800" cy="1143008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ru-RU" sz="4000" dirty="0">
                <a:solidFill>
                  <a:srgbClr val="002060"/>
                </a:solidFill>
                <a:latin typeface="Franklin Gothic Medium" charset="0"/>
              </a:rPr>
              <a:t>Выбери произведение Чуковского</a:t>
            </a:r>
          </a:p>
        </p:txBody>
      </p:sp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ru-RU" sz="3200" dirty="0">
              <a:solidFill>
                <a:srgbClr val="4E3B30"/>
              </a:solidFill>
              <a:latin typeface="Franklin Gothic Book" charset="0"/>
            </a:endParaRPr>
          </a:p>
          <a:p>
            <a:pPr algn="ctr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ru-RU" sz="3200" smtClean="0">
                <a:solidFill>
                  <a:schemeClr val="accent6">
                    <a:lumMod val="75000"/>
                  </a:schemeClr>
                </a:solidFill>
                <a:latin typeface="Franklin Gothic Book" charset="0"/>
              </a:rPr>
              <a:t>              </a:t>
            </a:r>
            <a:r>
              <a:rPr lang="ru-RU" sz="4000" dirty="0">
                <a:solidFill>
                  <a:schemeClr val="accent6">
                    <a:lumMod val="75000"/>
                  </a:schemeClr>
                </a:solidFill>
                <a:latin typeface="Franklin Gothic Book" charset="0"/>
              </a:rPr>
              <a:t>«Мистер </a:t>
            </a:r>
            <a:r>
              <a:rPr lang="ru-RU" sz="4000" dirty="0" err="1">
                <a:solidFill>
                  <a:schemeClr val="accent6">
                    <a:lumMod val="75000"/>
                  </a:schemeClr>
                </a:solidFill>
                <a:latin typeface="Franklin Gothic Book" charset="0"/>
              </a:rPr>
              <a:t>Твистер</a:t>
            </a:r>
            <a:r>
              <a:rPr lang="ru-RU" sz="4000" dirty="0">
                <a:solidFill>
                  <a:schemeClr val="accent6">
                    <a:lumMod val="75000"/>
                  </a:schemeClr>
                </a:solidFill>
                <a:latin typeface="Franklin Gothic Book" charset="0"/>
              </a:rPr>
              <a:t>»</a:t>
            </a:r>
          </a:p>
          <a:p>
            <a:pPr algn="ctr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ru-RU" sz="4000" dirty="0" smtClean="0">
                <a:solidFill>
                  <a:schemeClr val="accent6">
                    <a:lumMod val="75000"/>
                  </a:schemeClr>
                </a:solidFill>
                <a:latin typeface="Franklin Gothic Book" charset="0"/>
              </a:rPr>
              <a:t>        «</a:t>
            </a:r>
            <a:r>
              <a:rPr lang="ru-RU" sz="4000" dirty="0">
                <a:solidFill>
                  <a:schemeClr val="accent6">
                    <a:lumMod val="75000"/>
                  </a:schemeClr>
                </a:solidFill>
                <a:latin typeface="Franklin Gothic Book" charset="0"/>
              </a:rPr>
              <a:t>Телефон»</a:t>
            </a:r>
          </a:p>
          <a:p>
            <a:pPr algn="ctr"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ru-RU" sz="4000" dirty="0" smtClean="0">
                <a:solidFill>
                  <a:schemeClr val="accent6">
                    <a:lumMod val="75000"/>
                  </a:schemeClr>
                </a:solidFill>
                <a:latin typeface="Franklin Gothic Book" charset="0"/>
              </a:rPr>
              <a:t>          «</a:t>
            </a:r>
            <a:r>
              <a:rPr lang="ru-RU" sz="4000" dirty="0">
                <a:solidFill>
                  <a:schemeClr val="accent6">
                    <a:lumMod val="75000"/>
                  </a:schemeClr>
                </a:solidFill>
                <a:latin typeface="Franklin Gothic Book" charset="0"/>
              </a:rPr>
              <a:t>А что у вас?»</a:t>
            </a:r>
          </a:p>
        </p:txBody>
      </p:sp>
      <p:pic>
        <p:nvPicPr>
          <p:cNvPr id="2050" name="Picture 2" descr="C:\Users\USER\Desktop\unnamed (1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3500438"/>
            <a:ext cx="2857500" cy="2857500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7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" dur="500"/>
                                        <p:tgtEl>
                                          <p:spTgt spid="71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ChangeArrowheads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ru-RU" sz="3600" dirty="0">
                <a:solidFill>
                  <a:srgbClr val="4E3B30"/>
                </a:solidFill>
                <a:latin typeface="Franklin Gothic Medium" charset="0"/>
              </a:rPr>
              <a:t>                          </a:t>
            </a:r>
            <a:r>
              <a:rPr lang="ru-RU" sz="4000" dirty="0">
                <a:solidFill>
                  <a:srgbClr val="FF0000"/>
                </a:solidFill>
                <a:latin typeface="Franklin Gothic Medium" charset="0"/>
              </a:rPr>
              <a:t>Правильно</a:t>
            </a:r>
          </a:p>
        </p:txBody>
      </p:sp>
      <p:pic>
        <p:nvPicPr>
          <p:cNvPr id="32769" name="Picture 1" descr="C:\Users\USER\Desktop\674ab628c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1733550"/>
            <a:ext cx="3643327" cy="4124342"/>
          </a:xfrm>
          <a:prstGeom prst="rect">
            <a:avLst/>
          </a:prstGeom>
          <a:noFill/>
        </p:spPr>
      </p:pic>
      <p:pic>
        <p:nvPicPr>
          <p:cNvPr id="4" name="Picture 2" descr="C:\Users\USER\Desktop\unnamed (1)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5286388"/>
            <a:ext cx="1500198" cy="1214426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>
          <a:xfrm>
            <a:off x="304800" y="1106488"/>
            <a:ext cx="8686800" cy="1196975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ru-RU" sz="4000" dirty="0">
                <a:solidFill>
                  <a:srgbClr val="4E3B30"/>
                </a:solidFill>
                <a:latin typeface="Franklin Gothic Medium" charset="0"/>
              </a:rPr>
              <a:t>                </a:t>
            </a:r>
            <a:r>
              <a:rPr lang="ru-RU" sz="6600" dirty="0" smtClean="0">
                <a:solidFill>
                  <a:srgbClr val="0000FF"/>
                </a:solidFill>
                <a:latin typeface="Franklin Gothic Medium" charset="0"/>
              </a:rPr>
              <a:t>Конкурс </a:t>
            </a:r>
            <a:r>
              <a:rPr lang="ru-RU" sz="6600" dirty="0">
                <a:solidFill>
                  <a:srgbClr val="0000FF"/>
                </a:solidFill>
                <a:latin typeface="Franklin Gothic Medium" charset="0"/>
              </a:rPr>
              <a:t>2</a:t>
            </a:r>
            <a:r>
              <a:rPr lang="ru-RU" sz="4800" dirty="0">
                <a:solidFill>
                  <a:srgbClr val="0000FF"/>
                </a:solidFill>
                <a:latin typeface="Franklin Gothic Medium" charset="0"/>
              </a:rPr>
              <a:t/>
            </a:r>
            <a:br>
              <a:rPr lang="ru-RU" sz="4800" dirty="0">
                <a:solidFill>
                  <a:srgbClr val="0000FF"/>
                </a:solidFill>
                <a:latin typeface="Franklin Gothic Medium" charset="0"/>
              </a:rPr>
            </a:br>
            <a:r>
              <a:rPr lang="ru-RU" sz="4800" dirty="0">
                <a:solidFill>
                  <a:srgbClr val="0000FF"/>
                </a:solidFill>
                <a:latin typeface="Franklin Gothic Medium" charset="0"/>
              </a:rPr>
              <a:t/>
            </a:r>
            <a:br>
              <a:rPr lang="ru-RU" sz="4800" dirty="0">
                <a:solidFill>
                  <a:srgbClr val="0000FF"/>
                </a:solidFill>
                <a:latin typeface="Franklin Gothic Medium" charset="0"/>
              </a:rPr>
            </a:br>
            <a:endParaRPr lang="ru-RU" sz="4800" dirty="0">
              <a:solidFill>
                <a:srgbClr val="0000FF"/>
              </a:solidFill>
              <a:latin typeface="Franklin Gothic Medium" charset="0"/>
            </a:endParaRPr>
          </a:p>
        </p:txBody>
      </p:sp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ru-RU" sz="3200" dirty="0">
              <a:solidFill>
                <a:srgbClr val="4E3B30"/>
              </a:solidFill>
              <a:latin typeface="Franklin Gothic Book" charset="0"/>
            </a:endParaRPr>
          </a:p>
          <a:p>
            <a:pPr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endParaRPr lang="ru-RU" sz="3200" dirty="0">
              <a:solidFill>
                <a:srgbClr val="4E3B30"/>
              </a:solidFill>
              <a:latin typeface="Franklin Gothic Book" charset="0"/>
            </a:endParaRPr>
          </a:p>
          <a:p>
            <a:pPr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ru-RU" sz="4000" dirty="0">
                <a:solidFill>
                  <a:srgbClr val="4E3B30"/>
                </a:solidFill>
                <a:latin typeface="Franklin Gothic Book" charset="0"/>
              </a:rPr>
              <a:t>             </a:t>
            </a:r>
            <a:r>
              <a:rPr lang="ru-RU" sz="4000" dirty="0" smtClean="0">
                <a:solidFill>
                  <a:srgbClr val="4E3B30"/>
                </a:solidFill>
                <a:latin typeface="Franklin Gothic Book" charset="0"/>
              </a:rPr>
              <a:t>  </a:t>
            </a:r>
            <a:r>
              <a:rPr lang="ru-RU" sz="4000" i="1" dirty="0" smtClean="0">
                <a:solidFill>
                  <a:srgbClr val="0000FF"/>
                </a:solidFill>
                <a:latin typeface="Franklin Gothic Book" charset="0"/>
              </a:rPr>
              <a:t>« </a:t>
            </a:r>
            <a:r>
              <a:rPr lang="ru-RU" sz="4000" i="1" dirty="0">
                <a:solidFill>
                  <a:srgbClr val="0000FF"/>
                </a:solidFill>
                <a:latin typeface="Franklin Gothic Book" charset="0"/>
              </a:rPr>
              <a:t>Выбери героя</a:t>
            </a:r>
          </a:p>
          <a:p>
            <a:pPr hangingPunct="1">
              <a:lnSpc>
                <a:spcPct val="100000"/>
              </a:lnSpc>
              <a:spcBef>
                <a:spcPts val="638"/>
              </a:spcBef>
              <a:spcAft>
                <a:spcPts val="1425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ru-RU" sz="4000" i="1" dirty="0">
                <a:solidFill>
                  <a:srgbClr val="0000FF"/>
                </a:solidFill>
                <a:latin typeface="Franklin Gothic Book" charset="0"/>
              </a:rPr>
              <a:t>      произведения Чуковского»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Grp="1" noChangeArrowheads="1"/>
          </p:cNvSpPr>
          <p:nvPr>
            <p:ph type="title"/>
          </p:nvPr>
        </p:nvSpPr>
        <p:spPr>
          <a:xfrm>
            <a:off x="500034" y="285728"/>
            <a:ext cx="8229600" cy="2582862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</a:tabLst>
            </a:pPr>
            <a:r>
              <a:rPr lang="ru-RU" sz="3600" dirty="0">
                <a:solidFill>
                  <a:srgbClr val="4E3B30"/>
                </a:solidFill>
                <a:latin typeface="Franklin Gothic Medium" charset="0"/>
              </a:rPr>
              <a:t>   </a:t>
            </a:r>
            <a:r>
              <a:rPr lang="ru-RU" sz="4000" dirty="0">
                <a:solidFill>
                  <a:srgbClr val="002060"/>
                </a:solidFill>
                <a:latin typeface="Franklin Gothic Medium" charset="0"/>
              </a:rPr>
              <a:t>Если топну я ногою,</a:t>
            </a:r>
            <a:br>
              <a:rPr lang="ru-RU" sz="4000" dirty="0">
                <a:solidFill>
                  <a:srgbClr val="002060"/>
                </a:solidFill>
                <a:latin typeface="Franklin Gothic Medium" charset="0"/>
              </a:rPr>
            </a:br>
            <a:r>
              <a:rPr lang="ru-RU" sz="4000" dirty="0">
                <a:solidFill>
                  <a:srgbClr val="002060"/>
                </a:solidFill>
                <a:latin typeface="Franklin Gothic Medium" charset="0"/>
              </a:rPr>
              <a:t>   Позову моих солдат</a:t>
            </a:r>
            <a:br>
              <a:rPr lang="ru-RU" sz="4000" dirty="0">
                <a:solidFill>
                  <a:srgbClr val="002060"/>
                </a:solidFill>
                <a:latin typeface="Franklin Gothic Medium" charset="0"/>
              </a:rPr>
            </a:br>
            <a:r>
              <a:rPr lang="ru-RU" sz="4000" dirty="0">
                <a:solidFill>
                  <a:srgbClr val="002060"/>
                </a:solidFill>
                <a:latin typeface="Franklin Gothic Medium" charset="0"/>
              </a:rPr>
              <a:t>    В эту комнату толпою</a:t>
            </a:r>
            <a:br>
              <a:rPr lang="ru-RU" sz="4000" dirty="0">
                <a:solidFill>
                  <a:srgbClr val="002060"/>
                </a:solidFill>
                <a:latin typeface="Franklin Gothic Medium" charset="0"/>
              </a:rPr>
            </a:br>
            <a:r>
              <a:rPr lang="ru-RU" sz="4000" dirty="0">
                <a:solidFill>
                  <a:srgbClr val="002060"/>
                </a:solidFill>
                <a:latin typeface="Franklin Gothic Medium" charset="0"/>
              </a:rPr>
              <a:t>    Умывальники влетят.</a:t>
            </a:r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43702" y="3214686"/>
            <a:ext cx="2146300" cy="27178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pic>
        <p:nvPicPr>
          <p:cNvPr id="1026" name="Picture 2" descr="C:\Users\USER\Desktop\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47" y="3097806"/>
            <a:ext cx="2500331" cy="2902962"/>
          </a:xfrm>
          <a:prstGeom prst="rect">
            <a:avLst/>
          </a:prstGeom>
          <a:noFill/>
        </p:spPr>
      </p:pic>
      <p:pic>
        <p:nvPicPr>
          <p:cNvPr id="28673" name="Picture 1" descr="C:\Users\USER\Desktop\ba949a225f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29058" y="3071810"/>
            <a:ext cx="2381250" cy="2952748"/>
          </a:xfrm>
          <a:prstGeom prst="rect">
            <a:avLst/>
          </a:prstGeom>
          <a:noFill/>
        </p:spPr>
      </p:pic>
      <p:pic>
        <p:nvPicPr>
          <p:cNvPr id="3074" name="Picture 2" descr="C:\Users\USER\Desktop\unnamed (1)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643702" y="0"/>
            <a:ext cx="2214558" cy="2214558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286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1024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>
          <a:xfrm>
            <a:off x="287338" y="428604"/>
            <a:ext cx="8686800" cy="1500198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ru-RU" sz="4000" dirty="0">
                <a:solidFill>
                  <a:srgbClr val="002060"/>
                </a:solidFill>
                <a:latin typeface="Franklin Gothic Medium" charset="0"/>
              </a:rPr>
              <a:t>Дорогие гости, помогите!</a:t>
            </a:r>
            <a:br>
              <a:rPr lang="ru-RU" sz="4000" dirty="0">
                <a:solidFill>
                  <a:srgbClr val="002060"/>
                </a:solidFill>
                <a:latin typeface="Franklin Gothic Medium" charset="0"/>
              </a:rPr>
            </a:br>
            <a:r>
              <a:rPr lang="ru-RU" sz="4000" dirty="0">
                <a:solidFill>
                  <a:srgbClr val="002060"/>
                </a:solidFill>
                <a:latin typeface="Franklin Gothic Medium" charset="0"/>
              </a:rPr>
              <a:t>Паука-злодея зарубите!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68650" y="2087563"/>
            <a:ext cx="2209800" cy="26860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pic>
        <p:nvPicPr>
          <p:cNvPr id="26625" name="Picture 1" descr="C:\Users\USER\Desktop\ba949a225f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2714620"/>
            <a:ext cx="2381250" cy="2643206"/>
          </a:xfrm>
          <a:prstGeom prst="rect">
            <a:avLst/>
          </a:prstGeom>
          <a:noFill/>
        </p:spPr>
      </p:pic>
      <p:pic>
        <p:nvPicPr>
          <p:cNvPr id="26626" name="Picture 2" descr="C:\Users\USER\Desktop\images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72198" y="2786058"/>
            <a:ext cx="2357454" cy="2519367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266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2662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Чуковский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Franklin Gothic Book"/>
        <a:ea typeface="Microsoft YaHei"/>
        <a:cs typeface=""/>
      </a:majorFont>
      <a:minorFont>
        <a:latin typeface="Franklin Gothic Book"/>
        <a:ea typeface="Microsoft YaHei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Чуковский</Template>
  <TotalTime>666</TotalTime>
  <Words>268</Words>
  <Application>Microsoft Office PowerPoint</Application>
  <PresentationFormat>Экран (4:3)</PresentationFormat>
  <Paragraphs>120</Paragraphs>
  <Slides>22</Slides>
  <Notes>18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Чуковский</vt:lpstr>
      <vt:lpstr> Корней  Иванович Чуковский</vt:lpstr>
      <vt:lpstr>                    Конкурс 1  </vt:lpstr>
      <vt:lpstr>Выбери произведения Чуковского</vt:lpstr>
      <vt:lpstr>Слайд 4</vt:lpstr>
      <vt:lpstr>Выбери произведение Чуковского</vt:lpstr>
      <vt:lpstr>                          Правильно</vt:lpstr>
      <vt:lpstr>                Конкурс 2  </vt:lpstr>
      <vt:lpstr>   Если топну я ногою,    Позову моих солдат     В эту комнату толпою     Умывальники влетят.</vt:lpstr>
      <vt:lpstr>Дорогие гости, помогите! Паука-злодея зарубите!</vt:lpstr>
      <vt:lpstr>Уж не буду, уж не буду Я посуду обижать!</vt:lpstr>
      <vt:lpstr>                    Конкурс 3  </vt:lpstr>
      <vt:lpstr>Слайд 12</vt:lpstr>
      <vt:lpstr>Слайд 13</vt:lpstr>
      <vt:lpstr>Слайд 14</vt:lpstr>
      <vt:lpstr>Слайд 15</vt:lpstr>
      <vt:lpstr>                    Конкурс 4  </vt:lpstr>
      <vt:lpstr>Как звали собаку доктора Айболита?</vt:lpstr>
      <vt:lpstr>         Выбери,  как звали акулу?</vt:lpstr>
      <vt:lpstr>          Кто спас героев в сказке                       «Тараканище»?</vt:lpstr>
      <vt:lpstr>                Правильно</vt:lpstr>
      <vt:lpstr>     Источники информации</vt:lpstr>
      <vt:lpstr>Слайд 22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Корней  Иванович Чуковский</dc:title>
  <dc:creator>USER</dc:creator>
  <cp:lastModifiedBy>User</cp:lastModifiedBy>
  <cp:revision>56</cp:revision>
  <cp:lastPrinted>1601-01-01T00:00:00Z</cp:lastPrinted>
  <dcterms:created xsi:type="dcterms:W3CDTF">2013-10-11T10:08:44Z</dcterms:created>
  <dcterms:modified xsi:type="dcterms:W3CDTF">2020-01-07T11:53:57Z</dcterms:modified>
</cp:coreProperties>
</file>