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Default ContentType="image/png" Extension="png"/>
  <Override ContentType="application/vnd.openxmlformats-officedocument.presentationml.notesSlide+xml" PartName="/ppt/notesSlides/notesSlide3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sldIdLst>
    <p:sldId id="280" r:id="rId2"/>
    <p:sldId id="276" r:id="rId3"/>
    <p:sldId id="256" r:id="rId4"/>
    <p:sldId id="258" r:id="rId5"/>
    <p:sldId id="259" r:id="rId6"/>
    <p:sldId id="260" r:id="rId7"/>
    <p:sldId id="277" r:id="rId8"/>
    <p:sldId id="267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3"/>
    <p:penClr>
      <a:srgbClr val="FF0000"/>
    </p:penClr>
  </p:showPr>
  <p:clrMru>
    <a:srgbClr val="640000"/>
    <a:srgbClr val="0000CC"/>
    <a:srgbClr val="CCFFCC"/>
    <a:srgbClr val="660033"/>
    <a:srgbClr val="CC0000"/>
    <a:srgbClr val="99CCFF"/>
    <a:srgbClr val="CCECFF"/>
    <a:srgbClr val="CC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71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5651835-F0F2-4468-9F36-13B67667F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1268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F0A434F-44E3-4E81-A6C3-A0DA5A6D8AF0}" type="slidenum">
              <a:rPr lang="ru-RU" sz="1200"/>
              <a:pPr algn="r"/>
              <a:t>1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2CC87D4-38AE-4974-848C-4B84782FCA53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B09A9D8-3B4B-498B-AA12-CF767A2F2FCB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13F201-1F81-4005-B5F0-20C9B78F40D2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C586C00-D50F-42B7-A181-DA6A6F2C0D82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A40BBF-3273-4593-9B35-1E11FF2D035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3660C6-38CD-4455-9A15-B06FE5C07CE4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7B0AEE-C248-4384-B318-65BFDB051962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586748-0336-4C50-9A28-C832FDBE9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82527A-87B8-49B2-8D70-141B952844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A040A-AA11-46D6-859B-0A8BD9AA14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85317-AC51-4F9B-A5AA-C0B065FAFF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2814D1-EED1-4AA9-B992-AE726DFED0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34E75-0F59-4E3F-9B00-222ED7F14D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98E1E9-5104-417C-AF81-4E1C6AFBB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EE59F-B1E4-4080-A5EA-0C7334A1F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C2F47-6F9C-4BC8-9278-331C14B79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E81F8-5493-494B-AE32-F821F22CF2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B5DC5-1E79-4E24-A53A-9F9FF7320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CCFFFF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68E1B05-7F9A-4277-A4F2-59CB8F2FB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 ?><Relationships xmlns="http://schemas.openxmlformats.org/package/2006/relationships"><Relationship Id="rId8" Target="../media/image11.png" Type="http://schemas.openxmlformats.org/officeDocument/2006/relationships/image"/><Relationship Id="rId3" Target="../media/image2.jpeg" Type="http://schemas.openxmlformats.org/officeDocument/2006/relationships/image"/><Relationship Id="rId7" Target="../media/image10.pn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9.png" Type="http://schemas.openxmlformats.org/officeDocument/2006/relationships/image"/><Relationship Id="rId5" Target="../media/image8.png" Type="http://schemas.openxmlformats.org/officeDocument/2006/relationships/image"/><Relationship Id="rId4" Target="../media/image7.jpeg" Type="http://schemas.openxmlformats.org/officeDocument/2006/relationships/image"/><Relationship Id="rId9" Target="../media/image12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8" Target="../media/image18.png" Type="http://schemas.openxmlformats.org/officeDocument/2006/relationships/image"/><Relationship Id="rId3" Target="../media/image13.jpeg" Type="http://schemas.openxmlformats.org/officeDocument/2006/relationships/image"/><Relationship Id="rId7" Target="../media/image17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7.xml" Type="http://schemas.openxmlformats.org/officeDocument/2006/relationships/slideLayout"/><Relationship Id="rId6" Target="../media/image16.png" Type="http://schemas.openxmlformats.org/officeDocument/2006/relationships/image"/><Relationship Id="rId11" Target="../media/image21.png" Type="http://schemas.openxmlformats.org/officeDocument/2006/relationships/image"/><Relationship Id="rId5" Target="../media/image15.jpeg" Type="http://schemas.openxmlformats.org/officeDocument/2006/relationships/image"/><Relationship Id="rId10" Target="../media/image20.png" Type="http://schemas.openxmlformats.org/officeDocument/2006/relationships/image"/><Relationship Id="rId4" Target="../media/image14.jpeg" Type="http://schemas.openxmlformats.org/officeDocument/2006/relationships/image"/><Relationship Id="rId9" Target="../media/image19.pn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5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51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052" name="Picture 2" descr="C:\Users\пк\Desktop\АНЮТИК\89428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385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 descr="C:\Users\пк\Desktop\АНЮТИК\89428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275" y="0"/>
            <a:ext cx="385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" descr="C:\Users\пк\Desktop\АНЮТИК\894281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67625" y="0"/>
            <a:ext cx="3857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43213" y="2492375"/>
            <a:ext cx="2797175" cy="1555750"/>
          </a:xfrm>
          <a:prstGeom prst="rect">
            <a:avLst/>
          </a:prstGeom>
          <a:solidFill>
            <a:srgbClr val="CCFFCC">
              <a:alpha val="23000"/>
            </a:srgbClr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9600" b="1">
                <a:solidFill>
                  <a:srgbClr val="64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Литр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076" name="Picture 4" descr="adamast_ru_pic1232810906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0" y="-82550"/>
            <a:ext cx="9144000" cy="694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850" y="1916113"/>
          <a:ext cx="8424936" cy="23200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  <a:gridCol w="936104"/>
              </a:tblGrid>
              <a:tr h="1370928"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err="1" smtClean="0">
                          <a:solidFill>
                            <a:srgbClr val="C00000"/>
                          </a:solidFill>
                        </a:rPr>
                        <a:t>ш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err="1" smtClean="0">
                          <a:solidFill>
                            <a:srgbClr val="C00000"/>
                          </a:solidFill>
                        </a:rPr>
                        <a:t>п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rgbClr val="C00000"/>
                          </a:solidFill>
                        </a:rPr>
                        <a:t>и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72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  <a:tr h="949104"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1" dirty="0" smtClean="0">
                          <a:solidFill>
                            <a:schemeClr val="tx1"/>
                          </a:solidFill>
                        </a:rPr>
                        <a:t>11</a:t>
                      </a:r>
                      <a:endParaRPr lang="ru-RU" sz="4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gradFill flip="none" rotWithShape="1">
                      <a:gsLst>
                        <a:gs pos="0">
                          <a:srgbClr val="99CCFF"/>
                        </a:gs>
                        <a:gs pos="17999">
                          <a:srgbClr val="FEE7F2"/>
                        </a:gs>
                        <a:gs pos="36000">
                          <a:srgbClr val="FAC77D"/>
                        </a:gs>
                        <a:gs pos="61000">
                          <a:srgbClr val="FBA97D"/>
                        </a:gs>
                        <a:gs pos="82001">
                          <a:srgbClr val="FBD49C"/>
                        </a:gs>
                        <a:gs pos="100000">
                          <a:srgbClr val="FEE7F2"/>
                        </a:gs>
                      </a:gsLst>
                      <a:lin ang="108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3109" name="Picture 5" descr="E:\пуааааз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981450"/>
            <a:ext cx="28765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0" name="Picture 5" descr="E:\пуааааз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67450" y="3981450"/>
            <a:ext cx="28765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1" name="Picture 5" descr="E:\пуааааз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18351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12" name="Picture 5" descr="E:\пуааааз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04038" y="60325"/>
            <a:ext cx="2179637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adamast_ru_pic12328109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82550"/>
            <a:ext cx="9144000" cy="694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1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5013325"/>
            <a:ext cx="25209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0" descr="E:\Рисунок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49275"/>
            <a:ext cx="7065963" cy="49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9" descr="E:\яблоко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0825" y="0"/>
            <a:ext cx="2266950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Picture 11" descr="E:\Рисунок2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24525" y="1844675"/>
            <a:ext cx="1871663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12" descr="E:\Рисунок3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00563" y="4508500"/>
            <a:ext cx="2879725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827088" y="5229225"/>
            <a:ext cx="1728787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96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см</a:t>
            </a:r>
          </a:p>
        </p:txBody>
      </p:sp>
      <p:pic>
        <p:nvPicPr>
          <p:cNvPr id="4105" name="Picture 11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659563" y="260350"/>
            <a:ext cx="2162175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6948488" y="404813"/>
            <a:ext cx="1727200" cy="1079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72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adamast_ru_pic12328109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1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750" y="2276475"/>
            <a:ext cx="1565275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3438" y="476250"/>
            <a:ext cx="134461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16688" y="3357563"/>
            <a:ext cx="2303462" cy="2576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5126" name="Picture 17" descr="C:\Documents and Settings\Admin\Рабочий стол\ульяна\авто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4562475"/>
            <a:ext cx="334645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11" descr="E:\молоко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84438" y="333375"/>
            <a:ext cx="1660525" cy="2601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3" descr="E:\сок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516688" y="404813"/>
            <a:ext cx="1295400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4" descr="E:\кефир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716463" y="3357563"/>
            <a:ext cx="1500187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5" descr="E:\йог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635375" y="3789363"/>
            <a:ext cx="871538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adamast_ru_pic12328109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80963"/>
            <a:ext cx="9144000" cy="693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5580063" y="3284538"/>
            <a:ext cx="2192337" cy="1368425"/>
          </a:xfrm>
        </p:spPr>
        <p:txBody>
          <a:bodyPr/>
          <a:lstStyle/>
          <a:p>
            <a:pPr eaLnBrk="1" hangingPunct="1"/>
            <a:r>
              <a:rPr lang="ru-RU" sz="4000" b="1" smtClean="0"/>
              <a:t>                               1 Л</a:t>
            </a:r>
          </a:p>
        </p:txBody>
      </p:sp>
      <p:sp>
        <p:nvSpPr>
          <p:cNvPr id="6148" name="TextBox 10"/>
          <p:cNvSpPr>
            <a:spLocks noChangeArrowheads="1"/>
          </p:cNvSpPr>
          <p:nvPr>
            <p:ph type="ctrTitle"/>
          </p:nvPr>
        </p:nvSpPr>
        <p:spPr>
          <a:xfrm>
            <a:off x="611188" y="1268413"/>
            <a:ext cx="7772400" cy="1470025"/>
          </a:xfrm>
          <a:noFill/>
        </p:spPr>
        <p:txBody>
          <a:bodyPr/>
          <a:lstStyle/>
          <a:p>
            <a:pPr eaLnBrk="1" hangingPunct="1"/>
            <a:r>
              <a:rPr lang="ru-RU" smtClean="0"/>
              <a:t> </a:t>
            </a:r>
            <a:r>
              <a:rPr lang="ru-RU" b="1" smtClean="0"/>
              <a:t>Литр. Объём.</a:t>
            </a:r>
          </a:p>
        </p:txBody>
      </p:sp>
      <p:pic>
        <p:nvPicPr>
          <p:cNvPr id="6149" name="Picture 6" descr="E:\банк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19475" y="2565400"/>
            <a:ext cx="2181225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5" descr="E:\пуааааз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18351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5" descr="E:\пуааааз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3981450"/>
            <a:ext cx="28765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5" descr="E:\пуааааз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64363" y="0"/>
            <a:ext cx="2179637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Picture 5" descr="E:\пуааааз.pn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67450" y="3981450"/>
            <a:ext cx="28765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adamast_ru_pic123281090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620838" y="-1466850"/>
            <a:ext cx="12192001" cy="975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6" descr="E:\ка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87675" y="1824038"/>
            <a:ext cx="4759325" cy="415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95288" y="0"/>
            <a:ext cx="2016125" cy="12684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 кг</a:t>
            </a:r>
          </a:p>
        </p:txBody>
      </p:sp>
      <p:sp>
        <p:nvSpPr>
          <p:cNvPr id="7174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" name="Прямоугольник 16"/>
          <p:cNvSpPr/>
          <p:nvPr/>
        </p:nvSpPr>
        <p:spPr>
          <a:xfrm>
            <a:off x="3059113" y="836613"/>
            <a:ext cx="2017712" cy="1268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 см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651500" y="333375"/>
            <a:ext cx="2016125" cy="12684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л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7127875" y="2420938"/>
            <a:ext cx="2016125" cy="1268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см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0" y="2492375"/>
            <a:ext cx="2016125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 кг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395288" y="4868863"/>
            <a:ext cx="2016125" cy="1268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л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2627313" y="5589588"/>
            <a:ext cx="2016125" cy="1268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 см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7127875" y="4292600"/>
            <a:ext cx="2016125" cy="127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кг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724525" y="5589588"/>
            <a:ext cx="2016125" cy="12684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4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611188" y="333375"/>
            <a:ext cx="7921625" cy="5832475"/>
          </a:xfrm>
        </p:spPr>
        <p:txBody>
          <a:bodyPr/>
          <a:lstStyle/>
          <a:p>
            <a:pPr algn="l"/>
            <a:r>
              <a:rPr lang="ru-RU" sz="4800" b="1" smtClean="0">
                <a:cs typeface="Times New Roman" pitchFamily="18" charset="0"/>
              </a:rPr>
              <a:t>2 л + 5 л =    л</a:t>
            </a:r>
            <a:br>
              <a:rPr lang="ru-RU" sz="4800" b="1" smtClean="0">
                <a:cs typeface="Times New Roman" pitchFamily="18" charset="0"/>
              </a:rPr>
            </a:br>
            <a:r>
              <a:rPr lang="ru-RU" sz="4800" b="1" smtClean="0">
                <a:cs typeface="Times New Roman" pitchFamily="18" charset="0"/>
              </a:rPr>
              <a:t>6 кг- 4 кг =    кг</a:t>
            </a:r>
            <a:br>
              <a:rPr lang="ru-RU" sz="4800" b="1" smtClean="0">
                <a:cs typeface="Times New Roman" pitchFamily="18" charset="0"/>
              </a:rPr>
            </a:br>
            <a:r>
              <a:rPr lang="ru-RU" sz="4800" b="1" smtClean="0">
                <a:cs typeface="Times New Roman" pitchFamily="18" charset="0"/>
              </a:rPr>
              <a:t>10 см – 8 см =    см</a:t>
            </a:r>
            <a:br>
              <a:rPr lang="ru-RU" sz="4800" b="1" smtClean="0">
                <a:cs typeface="Times New Roman" pitchFamily="18" charset="0"/>
              </a:rPr>
            </a:br>
            <a:r>
              <a:rPr lang="ru-RU" sz="4800" b="1" smtClean="0">
                <a:cs typeface="Times New Roman" pitchFamily="18" charset="0"/>
              </a:rPr>
              <a:t>3 кг +2 кг =    кг</a:t>
            </a:r>
            <a:br>
              <a:rPr lang="ru-RU" sz="4800" b="1" smtClean="0">
                <a:cs typeface="Times New Roman" pitchFamily="18" charset="0"/>
              </a:rPr>
            </a:br>
            <a:r>
              <a:rPr lang="ru-RU" sz="4800" b="1" smtClean="0">
                <a:cs typeface="Times New Roman" pitchFamily="18" charset="0"/>
              </a:rPr>
              <a:t>7 кг – 2 см =    кг</a:t>
            </a:r>
            <a:br>
              <a:rPr lang="ru-RU" sz="4800" b="1" smtClean="0">
                <a:cs typeface="Times New Roman" pitchFamily="18" charset="0"/>
              </a:rPr>
            </a:br>
            <a:r>
              <a:rPr lang="ru-RU" sz="4800" b="1" smtClean="0">
                <a:cs typeface="Times New Roman" pitchFamily="18" charset="0"/>
              </a:rPr>
              <a:t>4 л -1 л =    л</a:t>
            </a:r>
            <a:br>
              <a:rPr lang="ru-RU" sz="4800" b="1" smtClean="0">
                <a:cs typeface="Times New Roman" pitchFamily="18" charset="0"/>
              </a:rPr>
            </a:br>
            <a:r>
              <a:rPr lang="ru-RU" sz="4800" b="1" smtClean="0">
                <a:cs typeface="Times New Roman" pitchFamily="18" charset="0"/>
              </a:rPr>
              <a:t>8 дм + 2 дм =       дм</a:t>
            </a:r>
            <a:br>
              <a:rPr lang="ru-RU" sz="4800" b="1" smtClean="0">
                <a:cs typeface="Times New Roman" pitchFamily="18" charset="0"/>
              </a:rPr>
            </a:br>
            <a:r>
              <a:rPr lang="ru-RU" sz="4800" b="1" smtClean="0">
                <a:cs typeface="Times New Roman" pitchFamily="18" charset="0"/>
              </a:rPr>
              <a:t>9 л – 2 бан. =    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779912" y="404664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851920" y="119675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5976" y="335699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95936" y="263691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191683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5589240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16016" y="4797152"/>
            <a:ext cx="1008112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491880" y="407707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084888" y="981075"/>
            <a:ext cx="719137" cy="431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779912" y="404664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851920" y="119675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4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851920" y="119675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4932040" y="191683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995936" y="263691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4355976" y="335699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491880" y="4077072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4572000" y="5589240"/>
            <a:ext cx="504056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5400" b="1" dirty="0">
              <a:solidFill>
                <a:srgbClr val="6600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4716016" y="4797152"/>
            <a:ext cx="1008112" cy="576064"/>
          </a:xfrm>
          <a:prstGeom prst="rect">
            <a:avLst/>
          </a:prstGeom>
          <a:noFill/>
          <a:ln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400" b="1" dirty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</a:p>
        </p:txBody>
      </p:sp>
      <p:pic>
        <p:nvPicPr>
          <p:cNvPr id="8247" name="Picture 5" descr="E:\пуааааз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04038" y="60325"/>
            <a:ext cx="2179637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8" name="Picture 5" descr="E:\пуааааз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64363" y="4678363"/>
            <a:ext cx="2179637" cy="2179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49" name="Picture 5" descr="E:\пуааааз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5937250"/>
            <a:ext cx="920750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0" name="Picture 5" descr="E:\пуааааз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792163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51" name="Picture 3" descr="E:\Рисунок4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524750" y="5373688"/>
            <a:ext cx="933450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3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3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"/>
          <p:cNvSpPr>
            <a:spLocks noGrp="1" noChangeArrowheads="1"/>
          </p:cNvSpPr>
          <p:nvPr>
            <p:ph type="title"/>
          </p:nvPr>
        </p:nvSpPr>
        <p:spPr>
          <a:xfrm>
            <a:off x="1331913" y="4005263"/>
            <a:ext cx="6911975" cy="1800225"/>
          </a:xfrm>
        </p:spPr>
        <p:txBody>
          <a:bodyPr/>
          <a:lstStyle/>
          <a:p>
            <a:pPr eaLnBrk="1" hangingPunct="1"/>
            <a:r>
              <a:rPr lang="ru-RU" sz="4000" smtClean="0"/>
              <a:t>Спасибо за работу!</a:t>
            </a:r>
            <a:br>
              <a:rPr lang="ru-RU" sz="4000" smtClean="0"/>
            </a:br>
            <a:r>
              <a:rPr lang="ru-RU" sz="4000" smtClean="0"/>
              <a:t>Вы - молодцы!</a:t>
            </a:r>
            <a:br>
              <a:rPr lang="ru-RU" sz="4000" smtClean="0"/>
            </a:br>
            <a:r>
              <a:rPr lang="ru-RU" sz="4000" smtClean="0"/>
              <a:t>Берегите воду!</a:t>
            </a:r>
          </a:p>
        </p:txBody>
      </p:sp>
      <p:pic>
        <p:nvPicPr>
          <p:cNvPr id="9219" name="Picture 4" descr="E:\Рисунок5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7675" y="981075"/>
            <a:ext cx="33528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E:\пуааааз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835150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 descr="E:\пуааааз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3981450"/>
            <a:ext cx="28765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5" descr="E:\пуааааз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64363" y="0"/>
            <a:ext cx="2179637" cy="217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5" descr="E:\пуааааз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67450" y="3981450"/>
            <a:ext cx="287655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noFill/>
        </a:ln>
      </a:spPr>
      <a:bodyPr rtlCol="0" anchor="ctr"/>
      <a:lstStyle>
        <a:defPPr algn="ctr">
          <a:defRPr sz="5400" b="1" dirty="0" smtClean="0">
            <a:solidFill>
              <a:srgbClr val="64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72</Words>
  <Application>Microsoft Office PowerPoint</Application>
  <PresentationFormat>Экран (4:3)</PresentationFormat>
  <Paragraphs>48</Paragraphs>
  <Slides>8</Slides>
  <Notes>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Monotype Corsiva</vt:lpstr>
      <vt:lpstr>Times New Roman</vt:lpstr>
      <vt:lpstr>Оформление по умолчанию</vt:lpstr>
      <vt:lpstr>Слайд 1</vt:lpstr>
      <vt:lpstr>Слайд 2</vt:lpstr>
      <vt:lpstr>Слайд 3</vt:lpstr>
      <vt:lpstr>Слайд 4</vt:lpstr>
      <vt:lpstr> Литр. Объём.</vt:lpstr>
      <vt:lpstr>Слайд 6</vt:lpstr>
      <vt:lpstr>2 л + 5 л =    л 6 кг- 4 кг =    кг 10 см – 8 см =    см 3 кг +2 кг =    кг 7 кг – 2 см =    кг 4 л -1 л =    л 8 дм + 2 дм =       дм 9 л – 2 бан. =    л</vt:lpstr>
      <vt:lpstr>Спасибо за работу! Вы - молодцы! Берегите воду!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Loner-XP</dc:creator>
  <cp:lastModifiedBy>user</cp:lastModifiedBy>
  <cp:revision>39</cp:revision>
  <dcterms:created xsi:type="dcterms:W3CDTF">2012-04-22T16:36:58Z</dcterms:created>
  <dcterms:modified xsi:type="dcterms:W3CDTF">2020-01-07T13:21:05Z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2576972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