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59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341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122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483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325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4944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317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41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719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16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080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058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655072-6F74-46C8-83AC-D735B0A02111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7B61D-2989-4DD0-B8E8-7389D62D66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494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Луговые и полевые цветы Санкт-Петербурга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3056457"/>
          </a:xfrm>
        </p:spPr>
        <p:txBody>
          <a:bodyPr>
            <a:normAutofit/>
          </a:bodyPr>
          <a:lstStyle/>
          <a:p>
            <a:pPr lvl="0" algn="l">
              <a:lnSpc>
                <a:spcPct val="85000"/>
              </a:lnSpc>
              <a:spcBef>
                <a:spcPts val="1300"/>
              </a:spcBef>
            </a:pPr>
            <a:r>
              <a:rPr lang="ru-RU" sz="16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воспитатель старшей группы</a:t>
            </a:r>
          </a:p>
          <a:p>
            <a:pPr lvl="0" algn="l">
              <a:lnSpc>
                <a:spcPct val="85000"/>
              </a:lnSpc>
              <a:spcBef>
                <a:spcPts val="1300"/>
              </a:spcBef>
            </a:pPr>
            <a:r>
              <a:rPr lang="ru-RU" sz="16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Крылова Валентина Александровна</a:t>
            </a:r>
          </a:p>
          <a:p>
            <a:pPr lvl="0" algn="l">
              <a:lnSpc>
                <a:spcPct val="85000"/>
              </a:lnSpc>
              <a:spcBef>
                <a:spcPts val="1300"/>
              </a:spcBef>
            </a:pPr>
            <a:r>
              <a:rPr lang="ru-RU" sz="16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№12 Детский сад комбинированного вида Кировского района города Санкт-Петербурга </a:t>
            </a:r>
          </a:p>
          <a:p>
            <a:pPr lvl="0">
              <a:lnSpc>
                <a:spcPct val="85000"/>
              </a:lnSpc>
              <a:spcBef>
                <a:spcPts val="1300"/>
              </a:spcBef>
            </a:pPr>
            <a:endParaRPr lang="ru-RU" sz="1600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5000"/>
              </a:lnSpc>
              <a:spcBef>
                <a:spcPts val="1300"/>
              </a:spcBef>
            </a:pPr>
            <a:endParaRPr lang="ru-RU" sz="1600" dirty="0" smtClean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5000"/>
              </a:lnSpc>
              <a:spcBef>
                <a:spcPts val="1300"/>
              </a:spcBef>
            </a:pPr>
            <a:endParaRPr lang="ru-RU" sz="1600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5000"/>
              </a:lnSpc>
              <a:spcBef>
                <a:spcPts val="1300"/>
              </a:spcBef>
            </a:pPr>
            <a:endParaRPr lang="ru-RU" sz="1600" dirty="0">
              <a:solidFill>
                <a:srgbClr val="26262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85000"/>
              </a:lnSpc>
              <a:spcBef>
                <a:spcPts val="1300"/>
              </a:spcBef>
            </a:pPr>
            <a:r>
              <a:rPr lang="ru-RU" sz="1600" dirty="0" smtClean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 </a:t>
            </a:r>
            <a:r>
              <a:rPr lang="ru-RU" sz="1600" dirty="0">
                <a:solidFill>
                  <a:srgbClr val="26262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55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664825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Ветреница лесная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1" y="3584607"/>
            <a:ext cx="7856912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Колокольчик круглолистный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Выросли звоночки в ряд,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Жалко только — не звенят.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Синие бутончики —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1346662"/>
            <a:ext cx="3559233" cy="24071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снежинки похожи цветки,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снежинки, белы и легки,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снежинки, изящны, прекрасны, 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Ветерка дуновенью подвластны.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1242" y="374992"/>
            <a:ext cx="2443641" cy="16290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336" y="3495760"/>
            <a:ext cx="1695291" cy="226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0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4299065" cy="108129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Мать-и-мачеха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584607"/>
            <a:ext cx="4747953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Чертополох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Мячики колючие,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приставучие.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прицепит всем бездельник –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Пакостный сорняк…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238597"/>
            <a:ext cx="3035531" cy="16490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знаменита не цветами,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необычными листами: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твердыми, холодными,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мягкими и теплыми.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8778" y="710465"/>
            <a:ext cx="2414717" cy="18170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4432" y="3611502"/>
            <a:ext cx="2239063" cy="1586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760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http://znatprovse.ru/polezno-znat/100-samyh-populjarnyh-polevyh-i-lugovyh-cvetov-s.html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https://vk.com/album-1273951_49933594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http://xn----stb8d.xn--p1ai/Portfolio/116/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https://yandex.ru/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http://kidwelcome.ru/zagadki-dlya-detei/pro-cveti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https://qwizz.ru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30362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99065" cy="1325563"/>
          </a:xfrm>
        </p:spPr>
        <p:txBody>
          <a:bodyPr>
            <a:normAutofit/>
          </a:bodyPr>
          <a:lstStyle/>
          <a:p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Одуванчик</a:t>
            </a:r>
            <a:b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178" y="440576"/>
            <a:ext cx="2513827" cy="156937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178" y="3516285"/>
            <a:ext cx="2513827" cy="165865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38200" y="3584607"/>
            <a:ext cx="47479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Пастушья сумка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7"/>
          <p:cNvSpPr txBox="1">
            <a:spLocks/>
          </p:cNvSpPr>
          <p:nvPr/>
        </p:nvSpPr>
        <p:spPr>
          <a:xfrm>
            <a:off x="838200" y="4354048"/>
            <a:ext cx="3409604" cy="1682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438331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пустырях и по дорогам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соцветьем беленьким сорняк,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изучите его свойства,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может, взглянете не так.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121363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шариком пушистым белею в поле чистом,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дунул ветерок - остался стебелек.</a:t>
            </a:r>
          </a:p>
        </p:txBody>
      </p:sp>
    </p:spTree>
    <p:extLst>
      <p:ext uri="{BB962C8B-B14F-4D97-AF65-F5344CB8AC3E}">
        <p14:creationId xmlns:p14="http://schemas.microsoft.com/office/powerpoint/2010/main" val="310380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969924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Пижма обыкновенная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493167"/>
            <a:ext cx="47479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Плющ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177" y="743332"/>
            <a:ext cx="2654954" cy="1769969"/>
          </a:xfrm>
          <a:prstGeom prst="rect">
            <a:avLst/>
          </a:prstGeom>
        </p:spPr>
      </p:pic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199" y="1323010"/>
            <a:ext cx="4231105" cy="11902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похожа на рябинку,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Соцветья – жёлтые корзинки.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178" y="3584609"/>
            <a:ext cx="2654954" cy="1769969"/>
          </a:xfrm>
          <a:prstGeom prst="rect">
            <a:avLst/>
          </a:prstGeom>
        </p:spPr>
      </p:pic>
      <p:sp>
        <p:nvSpPr>
          <p:cNvPr id="10" name="Объект 7"/>
          <p:cNvSpPr txBox="1">
            <a:spLocks/>
          </p:cNvSpPr>
          <p:nvPr/>
        </p:nvSpPr>
        <p:spPr>
          <a:xfrm>
            <a:off x="838200" y="4262608"/>
            <a:ext cx="4231105" cy="119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бъект 7"/>
          <p:cNvSpPr txBox="1">
            <a:spLocks/>
          </p:cNvSpPr>
          <p:nvPr/>
        </p:nvSpPr>
        <p:spPr>
          <a:xfrm>
            <a:off x="838199" y="4262607"/>
            <a:ext cx="4231105" cy="1190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Вверх по стенке крутой,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бетонке литой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Многоножка ползет,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собой листья везет.</a:t>
            </a:r>
          </a:p>
        </p:txBody>
      </p:sp>
    </p:spTree>
    <p:extLst>
      <p:ext uri="{BB962C8B-B14F-4D97-AF65-F5344CB8AC3E}">
        <p14:creationId xmlns:p14="http://schemas.microsoft.com/office/powerpoint/2010/main" val="202479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698" y="226314"/>
            <a:ext cx="4299065" cy="878769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римула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8396" y="3792863"/>
            <a:ext cx="47479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Тысячелистник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86593" y="4562304"/>
            <a:ext cx="2960716" cy="8427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резаны,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морковны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Шелковеюще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неровны,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соцветия белы.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Собирай траву в цветенье,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Скорит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раны заживленье.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6923" y="889259"/>
            <a:ext cx="2527576" cy="163974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7693" y="3593235"/>
            <a:ext cx="2406806" cy="1604538"/>
          </a:xfrm>
          <a:prstGeom prst="rect">
            <a:avLst/>
          </a:prstGeom>
        </p:spPr>
      </p:pic>
      <p:sp>
        <p:nvSpPr>
          <p:cNvPr id="7" name="Объект 7"/>
          <p:cNvSpPr txBox="1">
            <a:spLocks/>
          </p:cNvSpPr>
          <p:nvPr/>
        </p:nvSpPr>
        <p:spPr>
          <a:xfrm>
            <a:off x="913015" y="4562304"/>
            <a:ext cx="2960716" cy="842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9" name="Объект 7"/>
          <p:cNvSpPr txBox="1">
            <a:spLocks/>
          </p:cNvSpPr>
          <p:nvPr/>
        </p:nvSpPr>
        <p:spPr>
          <a:xfrm>
            <a:off x="786593" y="5405064"/>
            <a:ext cx="2960716" cy="842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10" name="Объект 7"/>
          <p:cNvSpPr txBox="1">
            <a:spLocks/>
          </p:cNvSpPr>
          <p:nvPr/>
        </p:nvSpPr>
        <p:spPr>
          <a:xfrm>
            <a:off x="786593" y="623659"/>
            <a:ext cx="3334789" cy="18318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Первоцвет, первоцвет,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слова в мире нет,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нет цветка на свете,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 горит весь в жёлтом цвете,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Лепестки его красивы, 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Золотисты и игрив,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стебель длинный очень,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красивы как листочки!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06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99065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Ромашка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584607"/>
            <a:ext cx="47479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Ромашка аптечная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445809"/>
            <a:ext cx="3409604" cy="168234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сплетём веночки летом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Оксаны, Маши, Светы,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Аленки, двух Наташек.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веночки из…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0625" y="602276"/>
            <a:ext cx="2530598" cy="16870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8646" y="3719601"/>
            <a:ext cx="2392577" cy="1595051"/>
          </a:xfrm>
          <a:prstGeom prst="rect">
            <a:avLst/>
          </a:prstGeom>
        </p:spPr>
      </p:pic>
      <p:sp>
        <p:nvSpPr>
          <p:cNvPr id="7" name="Объект 7"/>
          <p:cNvSpPr txBox="1">
            <a:spLocks/>
          </p:cNvSpPr>
          <p:nvPr/>
        </p:nvSpPr>
        <p:spPr>
          <a:xfrm>
            <a:off x="838200" y="4354048"/>
            <a:ext cx="3409604" cy="1682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Крохотная девочка вышла на лужок: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Желтая головушка беленький венок.</a:t>
            </a:r>
          </a:p>
        </p:txBody>
      </p:sp>
    </p:spTree>
    <p:extLst>
      <p:ext uri="{BB962C8B-B14F-4D97-AF65-F5344CB8AC3E}">
        <p14:creationId xmlns:p14="http://schemas.microsoft.com/office/powerpoint/2010/main" val="241725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6069676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Сурепка обыкновенная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586429"/>
            <a:ext cx="474795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Манжетка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825624"/>
            <a:ext cx="2212572" cy="1758983"/>
          </a:xfrm>
        </p:spPr>
        <p:txBody>
          <a:bodyPr>
            <a:normAutofit/>
          </a:bodyPr>
          <a:lstStyle/>
          <a:p>
            <a:pPr marL="0" indent="0">
              <a:lnSpc>
                <a:spcPct val="5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Зацвела Сурепка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лугам, полянам,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Модная кокетка</a:t>
            </a:r>
          </a:p>
          <a:p>
            <a:pPr marL="0" indent="0">
              <a:lnSpc>
                <a:spcPct val="5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корешком в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земле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040" y="708446"/>
            <a:ext cx="2376040" cy="15840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049" y="3584607"/>
            <a:ext cx="2490380" cy="16602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11876" y="4355870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imes New Roman" panose="02020603050405020304" pitchFamily="18" charset="0"/>
              </a:rPr>
              <a:t>У травы повадки только для загадки!</a:t>
            </a:r>
            <a:endParaRPr lang="ru-RU" sz="110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Даже в жаркие часы листик – с капелькой росы.</a:t>
            </a:r>
            <a:endParaRPr lang="ru-RU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45428" y="1670887"/>
            <a:ext cx="24799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Соберу в букеты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Солнышко-цветы,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душистым светом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Радуют мечты</a:t>
            </a:r>
          </a:p>
        </p:txBody>
      </p:sp>
    </p:spTree>
    <p:extLst>
      <p:ext uri="{BB962C8B-B14F-4D97-AF65-F5344CB8AC3E}">
        <p14:creationId xmlns:p14="http://schemas.microsoft.com/office/powerpoint/2010/main" val="150452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4244" y="310668"/>
            <a:ext cx="4299065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Лютик ползучий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4244" y="3199886"/>
            <a:ext cx="685938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Льнянка обыкновенная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418302"/>
            <a:ext cx="3135284" cy="12868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Растёт в поле цветочек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Маленький и жёлтый!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Цветёт и распускается!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называется?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4117" y="892453"/>
            <a:ext cx="2178072" cy="14520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9778" y="3361842"/>
            <a:ext cx="2100434" cy="1575041"/>
          </a:xfrm>
          <a:prstGeom prst="rect">
            <a:avLst/>
          </a:prstGeom>
        </p:spPr>
      </p:pic>
      <p:sp>
        <p:nvSpPr>
          <p:cNvPr id="7" name="Объект 7"/>
          <p:cNvSpPr txBox="1">
            <a:spLocks/>
          </p:cNvSpPr>
          <p:nvPr/>
        </p:nvSpPr>
        <p:spPr>
          <a:xfrm>
            <a:off x="838200" y="3969327"/>
            <a:ext cx="3717176" cy="171834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Собачек много есть сортов: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Левретки, мопсики, бульдожки,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Болонки, таксы-кривоножки…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Собачки есть и меж цветов.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не бегают, не лают,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только ротик разевают.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42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99065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Ландыш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584607"/>
            <a:ext cx="474795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Клевер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— цветочек луговой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круглой белой головой,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Листик небольшой тройной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Раскрываю летом в зной,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сложу его я к ночи.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душистый очень-очень!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Пчёл зову испить мой сок.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Отгадай, какой цветок?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838200" y="1362625"/>
            <a:ext cx="3293225" cy="12750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зелененьком шнурочке, Словно белые звоночки, Распустились среди ночки Белоснежные цветочки.         До чего же хороши Эти чудо-…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216" y="845106"/>
            <a:ext cx="2333034" cy="14581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4215" y="3934680"/>
            <a:ext cx="2333035" cy="155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83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4299065" cy="1325563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Гвоздика луговая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8200" y="3584607"/>
            <a:ext cx="474795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Василек</a:t>
            </a:r>
          </a:p>
          <a:p>
            <a:endParaRPr lang="ru-RU" dirty="0" smtClean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913014" y="1484803"/>
            <a:ext cx="2628207" cy="1620926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знакомы с нами: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Яркие, как пламя,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однофамильцы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мелкими гвоздями.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551" y="501536"/>
            <a:ext cx="2560239" cy="1706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551" y="3726864"/>
            <a:ext cx="2560239" cy="1706826"/>
          </a:xfrm>
          <a:prstGeom prst="rect">
            <a:avLst/>
          </a:prstGeom>
        </p:spPr>
      </p:pic>
      <p:sp>
        <p:nvSpPr>
          <p:cNvPr id="7" name="Объект 7"/>
          <p:cNvSpPr txBox="1">
            <a:spLocks/>
          </p:cNvSpPr>
          <p:nvPr/>
        </p:nvSpPr>
        <p:spPr>
          <a:xfrm>
            <a:off x="913014" y="4427509"/>
            <a:ext cx="3775364" cy="1620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Колосится в поле рожь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Там, во ржи, цветок найдешь.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Ярко-синий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пушистый,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жаль, что не душистый.</a:t>
            </a:r>
          </a:p>
        </p:txBody>
      </p:sp>
    </p:spTree>
    <p:extLst>
      <p:ext uri="{BB962C8B-B14F-4D97-AF65-F5344CB8AC3E}">
        <p14:creationId xmlns:p14="http://schemas.microsoft.com/office/powerpoint/2010/main" val="360990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427</Words>
  <Application>Microsoft Office PowerPoint</Application>
  <PresentationFormat>Широкоэкранный</PresentationFormat>
  <Paragraphs>107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Луговые и полевые цветы Санкт-Петербурга</vt:lpstr>
      <vt:lpstr>Одуванчик  </vt:lpstr>
      <vt:lpstr>Пижма обыкновенная</vt:lpstr>
      <vt:lpstr>Примула</vt:lpstr>
      <vt:lpstr>Ромашка</vt:lpstr>
      <vt:lpstr>Сурепка обыкновенная</vt:lpstr>
      <vt:lpstr>Лютик ползучий</vt:lpstr>
      <vt:lpstr>Ландыш</vt:lpstr>
      <vt:lpstr>Гвоздика луговая</vt:lpstr>
      <vt:lpstr>Ветреница лесная</vt:lpstr>
      <vt:lpstr>Мать-и-мачеха</vt:lpstr>
      <vt:lpstr>Источники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Луговые цветы</dc:title>
  <dc:creator>Юрий Крылов</dc:creator>
  <cp:lastModifiedBy>Юрий Крылов</cp:lastModifiedBy>
  <cp:revision>28</cp:revision>
  <dcterms:created xsi:type="dcterms:W3CDTF">2019-06-13T06:31:49Z</dcterms:created>
  <dcterms:modified xsi:type="dcterms:W3CDTF">2020-01-07T12:57:46Z</dcterms:modified>
</cp:coreProperties>
</file>