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8"/>
  </p:notesMasterIdLst>
  <p:sldIdLst>
    <p:sldId id="274" r:id="rId2"/>
    <p:sldId id="275" r:id="rId3"/>
    <p:sldId id="276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>
        <p:scale>
          <a:sx n="76" d="100"/>
          <a:sy n="76" d="100"/>
        </p:scale>
        <p:origin x="-120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DBFD1-22CF-4E84-B7D1-E04FDEDE788C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75B5C-EE0B-4278-812F-A8CC3EB0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0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8825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Мастер класс </a:t>
            </a:r>
            <a:r>
              <a:rPr lang="ru-RU" dirty="0" smtClean="0">
                <a:solidFill>
                  <a:srgbClr val="7030A0"/>
                </a:solidFill>
              </a:rPr>
              <a:t>от родителей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на тему </a:t>
            </a:r>
            <a:r>
              <a:rPr lang="en-US" dirty="0" smtClean="0">
                <a:solidFill>
                  <a:srgbClr val="7030A0"/>
                </a:solidFill>
              </a:rPr>
              <a:t>“</a:t>
            </a:r>
            <a:r>
              <a:rPr lang="ru-RU" dirty="0" smtClean="0">
                <a:solidFill>
                  <a:srgbClr val="7030A0"/>
                </a:solidFill>
              </a:rPr>
              <a:t> В гостях у Айболита</a:t>
            </a:r>
            <a:r>
              <a:rPr lang="en-US" dirty="0" smtClean="0">
                <a:solidFill>
                  <a:srgbClr val="7030A0"/>
                </a:solidFill>
              </a:rPr>
              <a:t>”</a:t>
            </a:r>
            <a:r>
              <a:rPr lang="ru-RU" dirty="0" smtClean="0">
                <a:solidFill>
                  <a:srgbClr val="7030A0"/>
                </a:solidFill>
              </a:rPr>
              <a:t> в группе </a:t>
            </a:r>
            <a:r>
              <a:rPr lang="ru-RU" dirty="0" smtClean="0">
                <a:solidFill>
                  <a:srgbClr val="7030A0"/>
                </a:solidFill>
              </a:rPr>
              <a:t>2–3 года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3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Добрый доктор Айболит</a:t>
            </a:r>
            <a:r>
              <a:rPr lang="en-US" sz="2800" dirty="0" smtClean="0">
                <a:solidFill>
                  <a:srgbClr val="FF0000"/>
                </a:solidFill>
              </a:rPr>
              <a:t>,</a:t>
            </a:r>
            <a:r>
              <a:rPr lang="ru-RU" sz="2800" dirty="0" smtClean="0">
                <a:solidFill>
                  <a:srgbClr val="FF0000"/>
                </a:solidFill>
              </a:rPr>
              <a:t> зубы вылечит нам в миг!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628800"/>
            <a:ext cx="3394472" cy="4525963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81817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87"/>
            <a:ext cx="4371950" cy="4293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042" y="2111302"/>
            <a:ext cx="444395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8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4581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20113"/>
            <a:ext cx="5544616" cy="370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90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84459" cy="4725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458" y="1700808"/>
            <a:ext cx="4559541" cy="515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38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Спасибо за внимание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635214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FFC000"/>
      </a:dk1>
      <a:lt1>
        <a:srgbClr val="FFFF00"/>
      </a:lt1>
      <a:dk2>
        <a:srgbClr val="FFFF00"/>
      </a:dk2>
      <a:lt2>
        <a:srgbClr val="FFFF00"/>
      </a:lt2>
      <a:accent1>
        <a:srgbClr val="F0A6B0"/>
      </a:accent1>
      <a:accent2>
        <a:srgbClr val="FFFF00"/>
      </a:accent2>
      <a:accent3>
        <a:srgbClr val="FFD15D"/>
      </a:accent3>
      <a:accent4>
        <a:srgbClr val="FFC000"/>
      </a:accent4>
      <a:accent5>
        <a:srgbClr val="F5C4CB"/>
      </a:accent5>
      <a:accent6>
        <a:srgbClr val="FFFF00"/>
      </a:accent6>
      <a:hlink>
        <a:srgbClr val="FFE093"/>
      </a:hlink>
      <a:folHlink>
        <a:srgbClr val="FFC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17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Мастер класс от родителей  на тему “ В гостях у Айболита” в группе 2–3 года</vt:lpstr>
      <vt:lpstr>Добрый доктор Айболит, зубы вылечит нам в миг!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мелкой моторики у детей»</dc:title>
  <dc:creator>User</dc:creator>
  <cp:lastModifiedBy>Пользователь Windows</cp:lastModifiedBy>
  <cp:revision>7</cp:revision>
  <dcterms:created xsi:type="dcterms:W3CDTF">2017-11-30T21:34:44Z</dcterms:created>
  <dcterms:modified xsi:type="dcterms:W3CDTF">2020-01-06T20:57:23Z</dcterms:modified>
</cp:coreProperties>
</file>