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51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SUS\Desktop\ПРОЕКТ по МАТЕМ\1552036874_background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87" y="0"/>
            <a:ext cx="9146287" cy="6858000"/>
          </a:xfrm>
          <a:prstGeom prst="rect">
            <a:avLst/>
          </a:prstGeom>
          <a:noFill/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676400" y="609600"/>
            <a:ext cx="5791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МУНИЦИПАЛЬНОЕ ДОШКОЛЬНОЕ ОБРАЗОВАТЕЛЬНОЕ УЧРЕЖДЕНИЕ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«ДЕТСКИЙ САД «СОЛНЫШКО» Г. НАДЫМА»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(МДОУ «ДЕТСКИЙ САД «СОЛНЫШКО» Г. НАДЫМА»)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9800" y="2133600"/>
            <a:ext cx="4876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Детско-родительский проект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средство формирования математической грамотности детей дошкольного возраста»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0" y="4724400"/>
            <a:ext cx="274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Овчинникова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Е.А.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57600" y="579120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Надым - 2019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S\Desktop\ПРОЕКТ по МАТЕМ\1552036874_background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136"/>
            <a:ext cx="9143999" cy="68721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81200" y="685800"/>
            <a:ext cx="51816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Детско-родительский проект: «Путешествие в страну Математики»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система обучения, которая предусматривает получение знаний и умений самим ребёнком в процессе выполнения практических заданий. Взаимодействие в системе «ребёнок-взрослый»,  построенное на соучастии.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Детско-родительский проект позволяет максимально вовлечь родителей в продуктивную деятельность детей и лучше узнать внутренний мир собственного ребёнка – взрослые и дети становятся ближе друг другу.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ASUS\Desktop\ПРОЕКТ по МАТЕМ\IMG-b20836e5e5af7b45aca7652f495933f6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429000"/>
            <a:ext cx="3429000" cy="2571750"/>
          </a:xfrm>
          <a:prstGeom prst="rect">
            <a:avLst/>
          </a:prstGeom>
          <a:noFill/>
        </p:spPr>
      </p:pic>
      <p:pic>
        <p:nvPicPr>
          <p:cNvPr id="7171" name="Picture 3" descr="C:\Users\ASUS\Desktop\ПРОЕКТ по МАТЕМ\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429000"/>
            <a:ext cx="3657600" cy="2552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SUS\Desktop\ПРОЕКТ по МАТЕМ\1552036874_background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6" name="Рисунок 5" descr="C:\Users\ASUS\Desktop\ПРОЕКТ по МАТЕМ\IMG-1fe7b0992af9d76a5abd1078f3bb9abe-V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762000"/>
            <a:ext cx="3200400" cy="5181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352800" y="685800"/>
            <a:ext cx="5029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Вид: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краткосрочный, групповой, информационно-творческий.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Форма проведения: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совместная деятельность воспитателя с детьми в форме бесед, наблюдений, настольно – печатные игры, чтение художественной литературы, рассматривание иллюстраций, работа с родителями, специально – организованная деятельность.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воспитатели, дети среднего дошкольного возраста, родители.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20 дней (22.10-16.11.19г.) </a:t>
            </a: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Актуальность: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Одной из составляющих образовательной области «Познание» является формирование у детей дошкольного возраста элементарных математических представлений. Чтобы научить детей дошкольного возраста  любить математику, поддерживать у них интерес к интеллектуальной деятельности, побуждать к решению поисковых задач, необходимо творчески и с интересом подходить к организации процесса обучения.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Дети с самого раннего возраста связаны с математикой, любой малыш знает, много или мало у него игрушек, сколько машинок или кукол у его друга или подружки и т. Д. Кроме того, математика очень развивает умственные способности ребенка: научно доказано, что чем больше информации проходит через мозг ребенка, тем он быстрее развивается и лучше функционирует.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SUS\Desktop\ПРОЕКТ по МАТЕМ\1552036874_background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828800" y="533400"/>
            <a:ext cx="58674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элементов логического мышления и формирование элементарных математических представлений у детей среднего возраста.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детей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•продолжать закреплять знания детей о счёте, геометрических фигурах (круг, квадрат, прямоугольник, треугольник, овал, ромб, четырехугольник);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логическое мышление и коммуникативные навыки;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развивать умение подбирать предметы по величине (по ширине);</a:t>
            </a:r>
            <a:endParaRPr kumimoji="0" lang="ru-RU" sz="1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представления о частях суток, отгадывая загадки;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расширять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представления о частях суток, отгадывая загадки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kumimoji="0" lang="ru-RU" sz="14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•формировать навыки рассказывания, используя ширму своими руками «Путешествие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страну математики»;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интерес к математике и желание работать в коллективе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14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SUS\Desktop\IMG_56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4038600"/>
            <a:ext cx="2000250" cy="2667000"/>
          </a:xfrm>
          <a:prstGeom prst="rect">
            <a:avLst/>
          </a:prstGeom>
          <a:noFill/>
        </p:spPr>
      </p:pic>
      <p:pic>
        <p:nvPicPr>
          <p:cNvPr id="1027" name="Picture 3" descr="C:\Users\ASUS\Desktop\ПРОЕКТ по МАТЕМ\IMG-10c7ca5e15c043b42b754d6367b3b725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4038600"/>
            <a:ext cx="4114800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SUS\Desktop\ПРОЕКТ по МАТЕМ\1552036874_background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4" name="Picture 5" descr="C:\Users\ASUS\Desktop\ПРОЕКТ по МАТЕМ\IMG-106367f2d128f8480b253185cb132e54-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3200400"/>
            <a:ext cx="4064000" cy="304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0" y="914400"/>
            <a:ext cx="41148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Для взрослых: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обогащать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детско-родительские отношения опытом совместной творческой деятельности;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• помочь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своим детям запомнить стихотворения о счёте;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 проекта: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папка передвижка: «Путешествие в страну Математики»</a:t>
            </a:r>
          </a:p>
        </p:txBody>
      </p:sp>
      <p:pic>
        <p:nvPicPr>
          <p:cNvPr id="6" name="Picture 3" descr="C:\Users\ASUS\Desktop\ПРОЕКТ по МАТЕМ\IMG-e40ec9e59efb8b2abb15ffc3891910e3-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3276600"/>
            <a:ext cx="2228850" cy="2971800"/>
          </a:xfrm>
          <a:prstGeom prst="rect">
            <a:avLst/>
          </a:prstGeom>
          <a:noFill/>
        </p:spPr>
      </p:pic>
      <p:pic>
        <p:nvPicPr>
          <p:cNvPr id="7" name="Picture 2" descr="C:\Users\ASUS\Desktop\ПРОЕКТ по МАТЕМ\IMG-0f41829573f95c4bcc9887f862bf26ef-V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1981200"/>
            <a:ext cx="2019300" cy="4191000"/>
          </a:xfrm>
          <a:prstGeom prst="rect">
            <a:avLst/>
          </a:prstGeom>
          <a:noFill/>
        </p:spPr>
      </p:pic>
      <p:pic>
        <p:nvPicPr>
          <p:cNvPr id="8" name="Picture 3" descr="C:\Users\ASUS\Desktop\ПРОЕКТ по МАТЕМ\IMG-5ec9afc616dd565e3f569a326517dc81-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685800"/>
            <a:ext cx="2171700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SUS\Desktop\ПРОЕКТ по МАТЕМ\1552036874_background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2053" name="Picture 5" descr="C:\Users\ASUS\Desktop\ПРОЕКТ по МАТЕМ\IMG_20191108_1557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248526"/>
            <a:ext cx="2209800" cy="3023937"/>
          </a:xfrm>
          <a:prstGeom prst="rect">
            <a:avLst/>
          </a:prstGeom>
          <a:noFill/>
        </p:spPr>
      </p:pic>
      <p:pic>
        <p:nvPicPr>
          <p:cNvPr id="2054" name="Picture 6" descr="C:\Users\ASUS\Desktop\ПРОЕКТ по МАТЕМ\IMG_20191108_1604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609600"/>
            <a:ext cx="1905000" cy="2540000"/>
          </a:xfrm>
          <a:prstGeom prst="rect">
            <a:avLst/>
          </a:prstGeom>
          <a:noFill/>
        </p:spPr>
      </p:pic>
      <p:pic>
        <p:nvPicPr>
          <p:cNvPr id="2055" name="Picture 7" descr="C:\Users\ASUS\Desktop\ПРОЕКТ по МАТЕМ\IMG_20191108_15552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609600"/>
            <a:ext cx="3403600" cy="2552700"/>
          </a:xfrm>
          <a:prstGeom prst="rect">
            <a:avLst/>
          </a:prstGeom>
          <a:noFill/>
        </p:spPr>
      </p:pic>
      <p:pic>
        <p:nvPicPr>
          <p:cNvPr id="2056" name="Picture 8" descr="C:\Users\ASUS\Desktop\ПРОЕКТ по МАТЕМ\IMG_20191108_1557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0" y="3219450"/>
            <a:ext cx="4064000" cy="304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553200" y="533400"/>
            <a:ext cx="198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НАШ ДОСУГ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9" descr="C:\Users\ASUS\Desktop\ПРОЕКТ по МАТЕМ\IMG-c131c3645cb144acb5ec8a0b3b71ade7-V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29400" y="1295400"/>
            <a:ext cx="2247900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SUS\Desktop\ПРОЕКТ по МАТЕМ\1552036874_background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33600" y="2438400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144</Words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41</cp:revision>
  <dcterms:created xsi:type="dcterms:W3CDTF">2019-11-16T20:04:05Z</dcterms:created>
  <dcterms:modified xsi:type="dcterms:W3CDTF">2019-12-12T18:32:10Z</dcterms:modified>
</cp:coreProperties>
</file>