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72" r:id="rId5"/>
    <p:sldId id="258" r:id="rId6"/>
    <p:sldId id="259" r:id="rId7"/>
    <p:sldId id="260" r:id="rId8"/>
    <p:sldId id="261" r:id="rId9"/>
    <p:sldId id="262" r:id="rId10"/>
    <p:sldId id="266" r:id="rId11"/>
    <p:sldId id="263" r:id="rId12"/>
    <p:sldId id="264" r:id="rId13"/>
    <p:sldId id="265" r:id="rId14"/>
    <p:sldId id="276" r:id="rId15"/>
    <p:sldId id="267" r:id="rId16"/>
    <p:sldId id="268" r:id="rId17"/>
    <p:sldId id="269" r:id="rId18"/>
    <p:sldId id="270" r:id="rId19"/>
    <p:sldId id="271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8FE44-C05B-4915-B402-C19AA9E17173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50A6B-C651-445F-A93F-4A4B4A220A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png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620688"/>
            <a:ext cx="7488832" cy="568863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Шатковская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ОШ»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Научно – практическая конференция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математике на тему:</a:t>
            </a:r>
          </a:p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«Решение  задач  с  практическим  содержанием»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«Круг и окружность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нашей жизни»  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ученица 8 класса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Антропова Юлия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Руководитель: учитель математики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Кадяева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Елена Михайловна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4818" name="Picture 2" descr="C:\Users\Admin\Desktop\123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9180512" cy="3492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Колесо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 из главных применений круга – это колесо.</a:t>
            </a:r>
          </a:p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Это одно из самых великих изобретений человечества.</a:t>
            </a:r>
          </a:p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Додуматься до колеса было не так просто, как это может показаться. Ведь даже ацтеки, жившие в Мексике, почти до 16 века не знали колеса.</a:t>
            </a:r>
          </a:p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Сколько разных машин и механизмов!</a:t>
            </a:r>
          </a:p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у них у всех схожие части – детали, и одна из них – колесо.</a:t>
            </a:r>
          </a:p>
          <a:p>
            <a:endParaRPr lang="ru-RU" sz="2000" dirty="0"/>
          </a:p>
        </p:txBody>
      </p:sp>
      <p:pic>
        <p:nvPicPr>
          <p:cNvPr id="4" name="Рисунок 3" descr="http://sdo.academy21.ru/pluginfile.php/35288/course/overviewfiles/34-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653136"/>
            <a:ext cx="3456384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ÐÐ¾ÑÐ½ÑÐ¹ Ð²ÐµÐ»Ð¾ÑÐ¸Ð¿ÐµÐ´ Ð²ÐµÐ»Ð¾ÑÐ¸Ð¿ÐµÐ´Ð¾Ð² â ÑÑÐ¾ÐºÐ¾Ð²Ð¾Ðµ ÑÐ¾ÑÐ¾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509120"/>
            <a:ext cx="3168352" cy="2126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rmAutofit/>
          </a:bodyPr>
          <a:lstStyle/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Автомобиль прошёл 989м. Найдите диаметр колеса автомобиля, если известно, что оно сделало 500 оборотов.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s1.1zoom.me/big7/710/Cadillac_CTS_Coupe_47559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708920"/>
            <a:ext cx="5688632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Что означает один оборот колеса  с математической точки зрения?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-Чему равно расстояние, пройденное автомобилем, если колесо автомобиля сделало один оборот?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i="1" dirty="0" smtClean="0"/>
              <a:t>    </a:t>
            </a:r>
            <a:r>
              <a:rPr lang="ru-RU" sz="2800" dirty="0" smtClean="0"/>
              <a:t>500*2πR=989, то </a:t>
            </a:r>
            <a:r>
              <a:rPr lang="en-US" sz="2800" dirty="0" smtClean="0"/>
              <a:t>d</a:t>
            </a:r>
            <a:r>
              <a:rPr lang="ru-RU" sz="2800" dirty="0" smtClean="0"/>
              <a:t>=2</a:t>
            </a:r>
            <a:r>
              <a:rPr lang="en-US" sz="2800" dirty="0" smtClean="0"/>
              <a:t>R</a:t>
            </a:r>
            <a:r>
              <a:rPr lang="ru-RU" sz="2800" dirty="0" smtClean="0"/>
              <a:t>=</a:t>
            </a:r>
            <a:r>
              <a:rPr lang="en-US" sz="2800" dirty="0" smtClean="0"/>
              <a:t> </a:t>
            </a:r>
            <a:endParaRPr lang="ru-RU" sz="2800" dirty="0" smtClean="0"/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Ответ:  63см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35842" name="Picture 2" descr="C:\Users\Admin\Desktop\1231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140968"/>
            <a:ext cx="7488832" cy="1187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   «</a:t>
            </a:r>
            <a:r>
              <a:rPr lang="ru-RU" dirty="0" smtClean="0"/>
              <a:t>Математика владеет не только истинной, но и красотой…»                                        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              </a:t>
            </a:r>
            <a:r>
              <a:rPr lang="ru-RU" dirty="0" smtClean="0"/>
              <a:t>               Бертран </a:t>
            </a:r>
            <a:r>
              <a:rPr lang="ru-RU" dirty="0" smtClean="0"/>
              <a:t>Рассел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Архитектура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Окружность как  совершенная геометрическая форма всегда привлекала к себе внимание художников,  архитекторов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go1.imgsmail.ru/imgpreview?key=2f51dab9b0521d1&amp;mb=imgdb_preview_63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068960"/>
            <a:ext cx="511256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Ворота Таврического дворца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неповторимом архитектурном облике Санкт-Петербурга восторг и удивление вызывает «чугунное кружево» - садовые ограды, перила мостов и набережных, балконные решётки, фонари.  Особую воздушность придают воротам окружности, сплетенные в орнамент.</a:t>
            </a:r>
          </a:p>
          <a:p>
            <a:endParaRPr lang="ru-RU" dirty="0"/>
          </a:p>
        </p:txBody>
      </p:sp>
      <p:pic>
        <p:nvPicPr>
          <p:cNvPr id="4" name="Рисунок 3" descr="https://arhivurokov.ru/videouroki/html/2014/06/24/98683603/98683603_4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3501008"/>
            <a:ext cx="633670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К.Росси. Арка  Главного штаба. С. - Петербург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01416"/>
            <a:ext cx="8208912" cy="5256584"/>
          </a:xfrm>
        </p:spPr>
        <p:txBody>
          <a:bodyPr/>
          <a:lstStyle/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Торжественность и устремлённость  ввысь – такой эффект в архитектуре зданий достигается использованием арок, представляющих дуги окружностей</a:t>
            </a:r>
          </a:p>
          <a:p>
            <a:endParaRPr lang="ru-RU" dirty="0"/>
          </a:p>
        </p:txBody>
      </p:sp>
      <p:pic>
        <p:nvPicPr>
          <p:cNvPr id="4" name="Рисунок 3" descr="http://pitermania.com/wp-content/uploads/2015/10/%D0%90%D1%80%D0%BA%D0%B0-%D0%93%D0%BB%D0%B0%D0%B2%D0%BD%D0%BE%D0%B3%D0%BE-%D1%88%D1%82%D0%B0%D0%B1%D0%B0-2-1024x7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996952"/>
            <a:ext cx="597666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Витраж собора св. Витта. Прага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Окружности и дуги являются основными элементами готических храмов средневековья.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yavashgid.ru/wp-content/uploads/2011/10/sobor-vita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708920"/>
            <a:ext cx="4320480" cy="3404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Архангельский собор. Москва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Архитектура православных церквей включает в себя как обязательные элементы купола, арки, округлые своды, что зрительно увеличивает пространство, создаёт эффект полёта, лёгкости.</a:t>
            </a:r>
          </a:p>
          <a:p>
            <a:endParaRPr lang="ru-RU" dirty="0"/>
          </a:p>
        </p:txBody>
      </p:sp>
      <p:pic>
        <p:nvPicPr>
          <p:cNvPr id="4" name="Рисунок 3" descr="http://hramy.ru/regions/r77/cao/kitay/krarhan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212976"/>
            <a:ext cx="5112567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340768"/>
            <a:ext cx="8352928" cy="518457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       Под задачей с практическим содержанием понимается математическая задача, которая раскрывает приложения математики в окружающей нас действительности, в смежных дисциплинах, знакомит с её использованием в организации, технологии и экономике современного производства, в сфере обслуживания, в быту, при выполнении трудовых операций.</a:t>
            </a:r>
          </a:p>
          <a:p>
            <a:pPr>
              <a:buNone/>
            </a:pPr>
            <a:r>
              <a:rPr lang="ru-RU" dirty="0" smtClean="0"/>
              <a:t>            Рассматривая задачи с практическим содержанием на уроках математики, ученикам прививается интерес к предмету.</a:t>
            </a:r>
          </a:p>
          <a:p>
            <a:pPr>
              <a:buNone/>
            </a:pPr>
            <a:r>
              <a:rPr lang="ru-RU" dirty="0" smtClean="0"/>
              <a:t>            Необходимо, чтобы каждое новое понятие или положение находило применение  в задачах  практического характера, в реальной жизни. Именно это  убеждает учащиеся,  что математические знания им нужны в жизни для решения многих практических задач и математика наука полезная, необходимая во всех видах деятельности.</a:t>
            </a:r>
          </a:p>
          <a:p>
            <a:pPr>
              <a:buNone/>
            </a:pPr>
            <a:r>
              <a:rPr lang="ru-RU" dirty="0" smtClean="0"/>
              <a:t>             Важное значение в процессе обучения математике имеет понимание школьниками значимости учебного материала, перспективы его использования.</a:t>
            </a:r>
          </a:p>
          <a:p>
            <a:pPr>
              <a:buNone/>
            </a:pPr>
            <a:r>
              <a:rPr lang="ru-RU" dirty="0" smtClean="0"/>
              <a:t>            Я решила провести обобщение доступных задач с практическим содержанием на применение понятий окружности и круга.</a:t>
            </a:r>
          </a:p>
          <a:p>
            <a:pPr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Задачи с практическим содержанием целесообразно использовать в процессе обучения для раскрытия</a:t>
            </a:r>
          </a:p>
          <a:p>
            <a:pPr>
              <a:buNone/>
            </a:pPr>
            <a:r>
              <a:rPr lang="ru-RU" dirty="0" smtClean="0"/>
              <a:t>    многообразия применений математики в жизни,</a:t>
            </a:r>
          </a:p>
          <a:p>
            <a:pPr>
              <a:buNone/>
            </a:pPr>
            <a:r>
              <a:rPr lang="ru-RU" dirty="0" smtClean="0"/>
              <a:t>      своеобразия отражения ею реального мира и</a:t>
            </a:r>
          </a:p>
          <a:p>
            <a:pPr>
              <a:buNone/>
            </a:pPr>
            <a:r>
              <a:rPr lang="ru-RU" dirty="0" smtClean="0"/>
              <a:t>     формирования практических умений и навыков.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 Спасибо </a:t>
            </a:r>
          </a:p>
          <a:p>
            <a:pPr algn="ctr">
              <a:buNone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Окружность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440160"/>
          </a:xfrm>
        </p:spPr>
        <p:txBody>
          <a:bodyPr>
            <a:noAutofit/>
          </a:bodyPr>
          <a:lstStyle/>
          <a:p>
            <a:pPr marL="0" indent="360363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Окружность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удивительно гармоническая фигура, древние греки считали её самой совершенной. Совершенство окружности – в расположении всех её точек на одинаковом расстоянии от центра.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/>
              <a:t>      </a:t>
            </a:r>
            <a:endParaRPr lang="ru-RU" sz="2000" dirty="0" smtClean="0"/>
          </a:p>
          <a:p>
            <a:pPr>
              <a:buNone/>
            </a:pPr>
            <a:r>
              <a:rPr lang="ru-RU" sz="2000" dirty="0"/>
              <a:t> </a:t>
            </a:r>
            <a:r>
              <a:rPr lang="ru-RU" sz="2000" dirty="0" smtClean="0"/>
              <a:t>     </a:t>
            </a:r>
            <a:endParaRPr lang="ru-RU" sz="2000" dirty="0"/>
          </a:p>
        </p:txBody>
      </p:sp>
      <p:pic>
        <p:nvPicPr>
          <p:cNvPr id="4" name="Рисунок 3" descr="http://math-prosto.ru/images/circle/circle_radius_diameter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996952"/>
            <a:ext cx="3949601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3140968"/>
            <a:ext cx="4032448" cy="33123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360363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Окружность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единственная кривая, которая может «скользить сама по себе», вращаясь вокруг центра.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Круг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340768"/>
            <a:ext cx="7715200" cy="4997152"/>
          </a:xfrm>
        </p:spPr>
        <p:txBody>
          <a:bodyPr>
            <a:normAutofit/>
          </a:bodyPr>
          <a:lstStyle/>
          <a:p>
            <a:pPr marL="0" indent="360363">
              <a:buNone/>
              <a:tabLst>
                <a:tab pos="0" algn="l"/>
              </a:tabLs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 – это часть плоскости, ограниченная окружностью.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915816" y="2636912"/>
            <a:ext cx="3240360" cy="33123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Практические задачи повседневной жизни, которые используют знания о круге и окружности.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360363">
              <a:buNone/>
            </a:pPr>
            <a:r>
              <a:rPr lang="ru-RU" sz="2400" dirty="0" smtClean="0"/>
              <a:t>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Знания о круге и окружности позволяют человеку решать многие практические задачи  в повседневной жизни: разбить клумбу или фонтан, сшить головной убор, связать салфетку, сделать круглую крышу, окно или крышку, ёлочную игрушку, сделать выкройку платья или юбки, нарисовать узор и т.п.</a:t>
            </a:r>
          </a:p>
          <a:p>
            <a:pPr>
              <a:buNone/>
            </a:pPr>
            <a:endParaRPr lang="ru-RU" sz="2000" dirty="0"/>
          </a:p>
        </p:txBody>
      </p:sp>
      <p:pic>
        <p:nvPicPr>
          <p:cNvPr id="4" name="Рисунок 3" descr="N:\зарница 5кл2019гфото\DSC0458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933056"/>
            <a:ext cx="336740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J:\фонтаны\8441145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923878"/>
            <a:ext cx="3267075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Задача №1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rmAutofit/>
          </a:bodyPr>
          <a:lstStyle/>
          <a:p>
            <a:pPr marL="0" indent="36036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Почему канализационные люки делают       круглыми, а не квадратными?</a:t>
            </a:r>
          </a:p>
          <a:p>
            <a:pPr marL="0" indent="36036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Ответ: сравните сторону квадрата с его диагональю. Квадратная крышка может провалиться в люк, чего никогда не случится с круглой крышкой.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cdn5.img.ria.ru/images/149713/02/14971302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645024"/>
            <a:ext cx="4752528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Задача №2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525963"/>
          </a:xfrm>
        </p:spPr>
        <p:txBody>
          <a:bodyPr>
            <a:normAutofit/>
          </a:bodyPr>
          <a:lstStyle/>
          <a:p>
            <a:pPr marL="0" indent="36036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Диаметр основания Царь - колокола, находящегося в Московском Кремле, равен 6,6м Найдите площадь основания колокола.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go1.imgsmail.ru/imgpreview?key=4887627c523a0375&amp;mb=imgdb_preview_204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852936"/>
            <a:ext cx="367240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Задача №3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 marL="0" indent="36036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Длина окружности цирковой арены равна 41м. Найдите диаметр и площадь арены.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://evolutsia.com/images/stories/fakt/circus/.thumbs/928ba6e7761a0bbcce21eacfc255ee14_650_0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204864"/>
            <a:ext cx="5976664" cy="3981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Задача №4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pPr marL="0" indent="360363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Вокруг круглой клумбы, радиус которой равен 3м,проложена дорожка шириной 1м. Сколько нужно песка, чтобы посыпать дорожку, если на 1м кв. дорожки требуется 0,8 дм. куб. песка?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4338" name="Формула" r:id="rId3" imgW="114120" imgH="2156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14339" name="Формула" r:id="rId4" imgW="114120" imgH="215640" progId="Equation.3">
              <p:embed/>
            </p:oleObj>
          </a:graphicData>
        </a:graphic>
      </p:graphicFrame>
      <p:pic>
        <p:nvPicPr>
          <p:cNvPr id="6" name="Рисунок 5" descr="http://nyurochka.ru/wp-content/uploads/2013/08/2013-08-30_111826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95736" y="3284984"/>
            <a:ext cx="468052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703</Words>
  <Application>Microsoft Office PowerPoint</Application>
  <PresentationFormat>Экран (4:3)</PresentationFormat>
  <Paragraphs>72</Paragraphs>
  <Slides>21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Формула</vt:lpstr>
      <vt:lpstr>    </vt:lpstr>
      <vt:lpstr>Введение</vt:lpstr>
      <vt:lpstr>Окружность </vt:lpstr>
      <vt:lpstr>Круг</vt:lpstr>
      <vt:lpstr>Практические задачи повседневной жизни, которые используют знания о круге и окружности.</vt:lpstr>
      <vt:lpstr>Задача №1</vt:lpstr>
      <vt:lpstr>Задача №2</vt:lpstr>
      <vt:lpstr>Задача №3</vt:lpstr>
      <vt:lpstr>Задача №4</vt:lpstr>
      <vt:lpstr>Решение</vt:lpstr>
      <vt:lpstr>Колесо</vt:lpstr>
      <vt:lpstr>Задача</vt:lpstr>
      <vt:lpstr>Решение</vt:lpstr>
      <vt:lpstr>Слайд 14</vt:lpstr>
      <vt:lpstr>Архитектура</vt:lpstr>
      <vt:lpstr>Ворота Таврического дворца</vt:lpstr>
      <vt:lpstr>К.Росси. Арка  Главного штаба. С. - Петербург</vt:lpstr>
      <vt:lpstr>Витраж собора св. Витта. Прага</vt:lpstr>
      <vt:lpstr>Архангельский собор. Москва</vt:lpstr>
      <vt:lpstr>Заключение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МОУ «Шатковская ОШ»</dc:title>
  <dc:creator>Admin</dc:creator>
  <cp:lastModifiedBy>Admin</cp:lastModifiedBy>
  <cp:revision>44</cp:revision>
  <dcterms:created xsi:type="dcterms:W3CDTF">2019-02-21T10:09:29Z</dcterms:created>
  <dcterms:modified xsi:type="dcterms:W3CDTF">2020-01-07T09:59:08Z</dcterms:modified>
</cp:coreProperties>
</file>