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5963265"/>
      </p:ext>
    </p:extLst>
  </p:cSld>
  <p:clrMapOvr>
    <a:masterClrMapping/>
  </p:clrMapOvr>
  <p:transition spd="med">
    <p:strip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2579331"/>
      </p:ext>
    </p:extLst>
  </p:cSld>
  <p:clrMapOvr>
    <a:masterClrMapping/>
  </p:clrMapOvr>
  <p:transition spd="med"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0569909"/>
      </p:ext>
    </p:extLst>
  </p:cSld>
  <p:clrMapOvr>
    <a:masterClrMapping/>
  </p:clrMapOvr>
  <p:transition spd="med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93978482"/>
      </p:ext>
    </p:extLst>
  </p:cSld>
  <p:clrMapOvr>
    <a:masterClrMapping/>
  </p:clrMapOvr>
  <p:transition spd="med">
    <p:strip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879301"/>
      </p:ext>
    </p:extLst>
  </p:cSld>
  <p:clrMapOvr>
    <a:masterClrMapping/>
  </p:clrMapOvr>
  <p:transition spd="med"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3713532"/>
      </p:ext>
    </p:extLst>
  </p:cSld>
  <p:clrMapOvr>
    <a:masterClrMapping/>
  </p:clrMapOvr>
  <p:transition spd="med"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0024937"/>
      </p:ext>
    </p:extLst>
  </p:cSld>
  <p:clrMapOvr>
    <a:masterClrMapping/>
  </p:clrMapOvr>
  <p:transition spd="med"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7299466"/>
      </p:ext>
    </p:extLst>
  </p:cSld>
  <p:clrMapOvr>
    <a:masterClrMapping/>
  </p:clrMapOvr>
  <p:transition spd="med"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2761091"/>
      </p:ext>
    </p:extLst>
  </p:cSld>
  <p:clrMapOvr>
    <a:masterClrMapping/>
  </p:clrMapOvr>
  <p:transition spd="med"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3261842"/>
      </p:ext>
    </p:extLst>
  </p:cSld>
  <p:clrMapOvr>
    <a:masterClrMapping/>
  </p:clrMapOvr>
  <p:transition spd="med"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5125482"/>
      </p:ext>
    </p:extLst>
  </p:cSld>
  <p:clrMapOvr>
    <a:masterClrMapping/>
  </p:clrMapOvr>
  <p:transition spd="med"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521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trips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beloshveyka.net/components/com_jshopping/files/img_products/full_00156.jpg"/>
          <p:cNvPicPr>
            <a:picLocks noChangeAspect="1" noChangeArrowheads="1"/>
          </p:cNvPicPr>
          <p:nvPr/>
        </p:nvPicPr>
        <p:blipFill>
          <a:blip r:embed="rId2" cstate="print"/>
          <a:srcRect t="15120" r="641" b="22652"/>
          <a:stretch>
            <a:fillRect/>
          </a:stretch>
        </p:blipFill>
        <p:spPr bwMode="auto">
          <a:xfrm>
            <a:off x="0" y="260648"/>
            <a:ext cx="9144000" cy="57268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0.allegroimg.com/original/0387b2/d07b468247599567b34b3a802e6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62560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24kater.ru/d/flag-rossii-40-h-60_6577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9144000" cy="606675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avatars.mds.yandex.net/get-pdb/1773789/825493a5-a314-4d89-a27c-0bd9abb4695d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3" y="0"/>
            <a:ext cx="657526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2.infourok.ru/uploads/ex/0cd8/00008207-5b2edb02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vatars.mds.yandex.net/get-pdb/1209255/7129206d-035f-4b45-a650-413e7ac1da96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2656"/>
            <a:ext cx="9144000" cy="5715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g1.goodfon.ru/original/3840x2160/0/71/rossiya-rf-moskva-krasna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9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Тема19</Template>
  <TotalTime>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Тема19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2019-11-11T17:32:13Z</dcterms:created>
  <dcterms:modified xsi:type="dcterms:W3CDTF">2019-11-11T18:14:46Z</dcterms:modified>
</cp:coreProperties>
</file>