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28"/>
  </p:notesMasterIdLst>
  <p:sldIdLst>
    <p:sldId id="284" r:id="rId2"/>
    <p:sldId id="285" r:id="rId3"/>
    <p:sldId id="281" r:id="rId4"/>
    <p:sldId id="282" r:id="rId5"/>
    <p:sldId id="300" r:id="rId6"/>
    <p:sldId id="302" r:id="rId7"/>
    <p:sldId id="286" r:id="rId8"/>
    <p:sldId id="287" r:id="rId9"/>
    <p:sldId id="288" r:id="rId10"/>
    <p:sldId id="289" r:id="rId11"/>
    <p:sldId id="290" r:id="rId12"/>
    <p:sldId id="299" r:id="rId13"/>
    <p:sldId id="295" r:id="rId14"/>
    <p:sldId id="291" r:id="rId15"/>
    <p:sldId id="292" r:id="rId16"/>
    <p:sldId id="293" r:id="rId17"/>
    <p:sldId id="279" r:id="rId18"/>
    <p:sldId id="278" r:id="rId19"/>
    <p:sldId id="272" r:id="rId20"/>
    <p:sldId id="273" r:id="rId21"/>
    <p:sldId id="296" r:id="rId22"/>
    <p:sldId id="274" r:id="rId23"/>
    <p:sldId id="275" r:id="rId24"/>
    <p:sldId id="297" r:id="rId25"/>
    <p:sldId id="298" r:id="rId26"/>
    <p:sldId id="271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ABE5B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532" autoAdjust="0"/>
  </p:normalViewPr>
  <p:slideViewPr>
    <p:cSldViewPr>
      <p:cViewPr varScale="1">
        <p:scale>
          <a:sx n="97" d="100"/>
          <a:sy n="97" d="100"/>
        </p:scale>
        <p:origin x="-114" y="-2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809D1FC8-B19B-4065-99F4-12628E7FF409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750DB42-1C18-4C7F-978D-6A1D58143D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7F4A9D-E358-41A3-B0E0-09C93A51EB1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B74752C-B4C4-47F3-A1AF-6562DB5031F8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A03DB2-505C-4461-A07B-7270339873F2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073C323-FB07-4E60-A676-7E435702E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791EB5-F463-4AA6-877F-F30E9E6C1B0C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9F209-39E6-4AE8-9D4F-2C16D3723D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F50386-17CF-4FDE-BEE5-7D4EE748EA53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6F8D0-5BD6-4112-862C-2D29DE0E69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6D794-7A98-41ED-903D-2E22B3102DF7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E94BC-E54B-4199-882C-34376564B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7BB5466-3A4E-44D4-80E9-241C176CE702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5C27C4-F1E4-4DE2-AEA3-FE75FC4EA5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1703A3-ACB0-490C-83CF-D2A0D1BDA8E8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024EC-3B13-45B2-82EF-9126488BA2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DB9A2-E551-4406-B7FD-EAEF74A5C20C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8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483E3-F44A-4FA5-BBB6-91A129611E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5D7EF-1C41-414A-B84A-91025D5E119D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C8907-D436-4BED-89DD-C58DFF05A4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22B540-E9A7-42F7-806D-56D18791431F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10BFB1-789A-4FC8-A4BE-FE6924F94B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1F041-5058-4C05-9362-AFA932F776F6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E852E6-AD5B-4A56-A174-7980F836C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5D15F6-C1B6-45BB-B82E-8376C0387785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966823-755E-4C32-AA8B-B146B5486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 dir="in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40E3FE9C-296F-494D-8F8D-166956835CA4}" type="datetimeFigureOut">
              <a:rPr lang="ru-RU"/>
              <a:pPr>
                <a:defRPr/>
              </a:pPr>
              <a:t>09.12.2015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C5D1FD0B-12D7-42CF-A2C9-9B9F1A02D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88" r:id="rId2"/>
    <p:sldLayoutId id="2147483690" r:id="rId3"/>
    <p:sldLayoutId id="2147483687" r:id="rId4"/>
    <p:sldLayoutId id="2147483686" r:id="rId5"/>
    <p:sldLayoutId id="2147483685" r:id="rId6"/>
    <p:sldLayoutId id="2147483691" r:id="rId7"/>
    <p:sldLayoutId id="2147483684" r:id="rId8"/>
    <p:sldLayoutId id="2147483692" r:id="rId9"/>
    <p:sldLayoutId id="2147483683" r:id="rId10"/>
    <p:sldLayoutId id="2147483682" r:id="rId11"/>
  </p:sldLayoutIdLst>
  <p:transition spd="slow">
    <p:zoom dir="in"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2571744"/>
            <a:ext cx="7406640" cy="142876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Моя Якутия в цифрах </a:t>
            </a: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4286256"/>
            <a:ext cx="740664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H:\%F2%F3%F0%E8%E7%EC_20110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214290"/>
            <a:ext cx="1456067" cy="2038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:\i-47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1" y="4214818"/>
            <a:ext cx="307183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G:\6798922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142852"/>
            <a:ext cx="1754627" cy="2157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G:\ysyah58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214290"/>
            <a:ext cx="2314575" cy="2053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G:\94_23_942348_122363011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71934" y="4214818"/>
            <a:ext cx="2487614" cy="2062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Documents and Settings\User\Мои документы\Мои рисунки\Мои фото Природа\Природа\Foto-Timur_K_ 11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29657" y="4250598"/>
            <a:ext cx="2714344" cy="203592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Отличительные особенности  моей                                      Якутии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В Якутии самая мощная вечная мерзлота в мире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от 200 и более тысячи метров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Вечная мерзлота занимает около 50% площади страны и почти всю территорию Якутии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Данные о ее толщине включены в Книгу Гиннеса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Почти вся территория республики лежит в зоне сплошной вечной мерзлоты, самый мощный слой которой, обнаруженный на западе республики, достигает полутора километров. Кстати, это мировой рекорд. Именно благодаря вечной мерзлоте и по сей день находят хорошо сохранившиеся тела и кости исполинских доисторических животных - мамонтов.</a:t>
            </a:r>
            <a:endParaRPr lang="ru-RU" dirty="0"/>
          </a:p>
        </p:txBody>
      </p:sp>
    </p:spTree>
  </p:cSld>
  <p:clrMapOvr>
    <a:masterClrMapping/>
  </p:clrMapOvr>
  <p:transition spd="slow"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653536" cy="5825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Отличительные особенности  моей Якутии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928670"/>
            <a:ext cx="7686700" cy="5197493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Свыше 40% территории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республики Саха( Якутия) находится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Полярным кругом.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Большую ее часть занимают невысокие горные системы и плоскогорья. В республике около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0,5 млн.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рек, которые относятся к бассейну Северного Ледовитого океана. Крупнейшие реки: Лена, Колыма, Индигирка.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В Якутии самый большой на планете процент площади озер( 2</a:t>
            </a:r>
            <a:r>
              <a:rPr lang="en-US" sz="2000" b="1" dirty="0" smtClean="0">
                <a:solidFill>
                  <a:srgbClr val="FF0000"/>
                </a:solidFill>
              </a:rPr>
              <a:t>,</a:t>
            </a:r>
            <a:r>
              <a:rPr lang="ru-RU" sz="2000" b="1" dirty="0" smtClean="0">
                <a:solidFill>
                  <a:srgbClr val="FF0000"/>
                </a:solidFill>
              </a:rPr>
              <a:t>4% от общей площади республики)</a:t>
            </a:r>
            <a:r>
              <a:rPr lang="en-US" sz="2000" b="1" dirty="0" smtClean="0">
                <a:solidFill>
                  <a:srgbClr val="FF0000"/>
                </a:solidFill>
              </a:rPr>
              <a:t>.</a:t>
            </a:r>
            <a:r>
              <a:rPr lang="ru-RU" sz="2000" b="1" i="1" dirty="0" smtClean="0"/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ее территории насчитывается более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723 тысяч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озер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На каждого жителя Якутии приходится менее 1 млн. куб. м. речной воды и почти одно озеро. Водоемы содержат богатейшие запасы рыбы -  около 50 ценных видов рыб. Почвы – мерзлотно-таежные. Около 80% территории Республики Саха (Якутия) приходится на зону тайги. Леса занимают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138 млн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га. Среди деревьев преобладает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даурская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лиственница (около 89%).</a:t>
            </a:r>
          </a:p>
          <a:p>
            <a:endParaRPr lang="ru-RU" sz="1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Отличительные особенности  моей Якутии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земля самых больших  контрастов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Здесь самая долгая и самая холодная зима в России</a:t>
            </a:r>
            <a:r>
              <a:rPr lang="en-US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среднем температура воздуха достигает -45 ---50С</a:t>
            </a: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 летом дни длинные за счет белых ночей </a:t>
            </a: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температура воздуха доходит до +40С</a:t>
            </a: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Якутия характеризируется многообразием природных условий: климат – от резко континентального на юге до субарктического и арктического на севере. В </a:t>
            </a:r>
            <a:r>
              <a:rPr lang="ru-RU" sz="16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резкоконтинентальном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климате Якутии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амплитуда колебаний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температуры воздуха составляет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градусов по Цельсию</a:t>
            </a: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(от +40 градусов летом до – 60 градусов зимой).Зима продолжительная, суровая и малоснежная. Температура зимой на северном побережье от -25 до -35 градусов, на остальной территории от -35 до -55 градусов. Район Оймякона и Верхоянска является полюсом холода Северного полушария. Здесь температуры падают до экстремально низких температур воздуха ( до -70 градусов). Лето короткое и теплое. Температура летом колеблется от +15 до +23 градусов в центральных и южных районах, от 0 до +10 градусов  - на севере. Вегетационный период составляет на юге 120-130 суток, на севере 60-90 суток. </a:t>
            </a:r>
          </a:p>
          <a:p>
            <a:endParaRPr lang="ru-RU" sz="2400" dirty="0"/>
          </a:p>
        </p:txBody>
      </p:sp>
    </p:spTree>
  </p:cSld>
  <p:clrMapOvr>
    <a:masterClrMapping/>
  </p:clrMapOvr>
  <p:transition spd="slow">
    <p:zoom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Отличительные особенности  моей Якутии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данным специалистов, в Якутии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свыше 40 тысяч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месторождений и проявлений более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100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видов полезных ископаемых.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территории Якутии находятся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заповедника,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национальных природных парка и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более 100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ресурсных резерватов. Общая площадь особо охраняемых природных территорий равна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4611089 кв. км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или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21%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территории Якутии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</p:spTree>
  </p:cSld>
  <p:clrMapOvr>
    <a:masterClrMapping/>
  </p:clrMapOvr>
  <p:transition spd="slow">
    <p:zoom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              </a:t>
            </a:r>
            <a:r>
              <a:rPr lang="ru-RU" b="1" i="1" dirty="0" smtClean="0">
                <a:solidFill>
                  <a:srgbClr val="FF0000"/>
                </a:solidFill>
              </a:rPr>
              <a:t> Великая Лена - река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928670"/>
            <a:ext cx="7498080" cy="5319730"/>
          </a:xfrm>
        </p:spPr>
        <p:txBody>
          <a:bodyPr>
            <a:normAutofit/>
          </a:bodyPr>
          <a:lstStyle/>
          <a:p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Лена – крупнейшая река Северо-Восточной Сибири. Протяженность – </a:t>
            </a:r>
            <a:r>
              <a:rPr lang="ru-RU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4400 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км (10-е место), площадь бассейна – </a:t>
            </a:r>
            <a:r>
              <a:rPr lang="ru-RU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2490 тыс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кв. км.  </a:t>
            </a:r>
            <a:r>
              <a:rPr lang="ru-RU" sz="1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Лена – одна из самых длинных рек в мире, полностью протекающая в зоне вечной мерзлоты.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Берет начало на западных склонах  Байкальского хребта,  впадает в море Лаптевых.</a:t>
            </a:r>
          </a:p>
          <a:p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Лена – основная транспортная магистраль. Главные пристани: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Качуга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Жигалово,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Осетрово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Киренск, Витим,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Олекминск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Якутск,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Жиганск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Булун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морской порт – Тикси.  </a:t>
            </a:r>
          </a:p>
          <a:p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Ленские столбы – геологическое образование и одноименный национальный парк в России, на берегу реки Лены. Находится в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Хангаласском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улусе Якутии в 104 км от города Покровска.</a:t>
            </a:r>
          </a:p>
          <a:p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Ленские столбы представляют собой  тянущийся на многие километры комплекс вертикально вытянутых скал, причудливо громоздящихся вдоль берега Лены, глубокой долиной прорезающей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Приленское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плато. Наибольшей плотности столбы достигают между селениями Петровское и </a:t>
            </a:r>
            <a:r>
              <a:rPr lang="ru-RU" sz="1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Тит-Ары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Природный парк «Ленские столбы» был организован на основании указа президента Республики Саха (Якутия) от 16 августа 1994 года № 837 и постановления правительства от февраля 1995 года и подчиняется региональному министерству охраны природы. Площадь парка – 485 тыс. га, парк состоит из двух филиалов «Столбы» </a:t>
            </a:r>
            <a:r>
              <a:rPr lang="ru-RU" sz="1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«</a:t>
            </a:r>
            <a:r>
              <a:rPr lang="ru-RU" sz="1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Синский</a:t>
            </a:r>
            <a:r>
              <a:rPr lang="ru-RU" sz="1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». </a:t>
            </a:r>
          </a:p>
          <a:p>
            <a:r>
              <a:rPr lang="ru-RU" sz="1200" b="1" dirty="0">
                <a:solidFill>
                  <a:srgbClr val="002060"/>
                </a:solidFill>
              </a:rPr>
              <a:t> </a:t>
            </a:r>
          </a:p>
        </p:txBody>
      </p:sp>
      <p:pic>
        <p:nvPicPr>
          <p:cNvPr id="4" name="Рисунок 3" descr="G:\2824-800-45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2428860" y="4357694"/>
            <a:ext cx="1457323" cy="1824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G:\94_23_942348_122363011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4357694"/>
            <a:ext cx="22733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Якутск – столица Республики Саха (Якутия)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Самый старейший город Восточной Сибири – столица Якутии Якутск  основан енисейским  сотником Петром Ивановичем Бекетовым в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1632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период царствования Михаила Федоровича</a:t>
            </a:r>
            <a:r>
              <a:rPr lang="en-US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Население в Якутске по переписи  2002 г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составляло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245</a:t>
            </a:r>
            <a:r>
              <a:rPr lang="en-US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тыс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человек 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самый крупный населенный пункт в республике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Город Якутск  удален от Москвы на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8468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км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Сегодня Якутск  - большой и красивый город, центр промышленности, науки и культуры.</a:t>
            </a:r>
            <a:endParaRPr lang="ru-RU" sz="2000" dirty="0"/>
          </a:p>
        </p:txBody>
      </p:sp>
    </p:spTree>
  </p:cSld>
  <p:clrMapOvr>
    <a:masterClrMapping/>
  </p:clrMapOvr>
  <p:transition spd="slow">
    <p:zoom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52260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   </a:t>
            </a:r>
            <a:r>
              <a:rPr lang="ru-RU" b="1" dirty="0" err="1" smtClean="0">
                <a:solidFill>
                  <a:srgbClr val="FF0000"/>
                </a:solidFill>
              </a:rPr>
              <a:t>Практико</a:t>
            </a:r>
            <a:r>
              <a:rPr lang="ru-RU" b="1" dirty="0" smtClean="0">
                <a:solidFill>
                  <a:srgbClr val="FF0000"/>
                </a:solidFill>
              </a:rPr>
              <a:t>- ориентированные задачи 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« Моя Якутия в цифрах»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zoom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Задача  1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Площадь территории Якутии составляет 3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* 10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шестой степени </a:t>
            </a:r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км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Турции 7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8*10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пятой степени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кв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км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 сколько раз территория Якутии больше территории Турции?</a:t>
            </a:r>
            <a:endParaRPr lang="en-US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1) 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примерно в 4 раза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2) примерно в 2 раза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3) примерно в 3 раза </a:t>
            </a:r>
          </a:p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4) примерно в 5 раз.</a:t>
            </a:r>
          </a:p>
          <a:p>
            <a:endParaRPr lang="ru-RU" sz="1600" b="1" i="1" dirty="0" smtClean="0"/>
          </a:p>
          <a:p>
            <a:endParaRPr lang="ru-RU" b="1" i="1" dirty="0" smtClean="0"/>
          </a:p>
        </p:txBody>
      </p:sp>
    </p:spTree>
  </p:cSld>
  <p:clrMapOvr>
    <a:masterClrMapping/>
  </p:clrMapOvr>
  <p:transition spd="slow">
    <p:zoom dir="in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50" y="285750"/>
            <a:ext cx="7497763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Задача 2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Самый зарегистрированный минимум в Якутии равен -71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 градуса по Цельсию,  а самый максимум  - +38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8 градуса по Цельсию. Найдите максимальную разницу сезонных перепадов температур </a:t>
            </a: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zoom dir="in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                 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3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818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Длина рек Лены, Енисея и Волги 11417км.Длина Енисея и Волги 7017км. Длина Лены и Волги 7930км. Чему равна длина каждой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 реки?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</p:spTree>
  </p:cSld>
  <p:clrMapOvr>
    <a:masterClrMapping/>
  </p:clrMapOvr>
  <p:transition spd="slow"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6" y="549275"/>
            <a:ext cx="7543824" cy="55768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i="1" dirty="0" smtClean="0">
                <a:solidFill>
                  <a:srgbClr val="000099"/>
                </a:solidFill>
              </a:rPr>
              <a:t>    </a:t>
            </a: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Проект составила:</a:t>
            </a:r>
          </a:p>
          <a:p>
            <a:pPr eaLnBrk="1" hangingPunct="1">
              <a:buFontTx/>
              <a:buNone/>
            </a:pP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Алексеева </a:t>
            </a:r>
            <a:r>
              <a:rPr lang="ru-RU" sz="28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Саргылана</a:t>
            </a:r>
            <a:endParaRPr lang="ru-RU" sz="28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Школа, класс: МОБУ СОШ №7 г. Якутска, 6  класс</a:t>
            </a:r>
          </a:p>
          <a:p>
            <a:pPr eaLnBrk="1" hangingPunct="1">
              <a:buFontTx/>
              <a:buNone/>
            </a:pPr>
            <a:r>
              <a:rPr lang="ru-RU" sz="2800" b="1" i="1" dirty="0" smtClean="0">
                <a:solidFill>
                  <a:srgbClr val="000099"/>
                </a:solidFill>
              </a:rPr>
              <a:t>   </a:t>
            </a:r>
            <a:r>
              <a:rPr lang="ru-RU" sz="2800" b="1" i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ФИО руководителя: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Кононова Ольга Петровна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i="1" dirty="0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учитель математики МОБУ СОШ №7 г. Якутска</a:t>
            </a: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4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8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Протяженность реки Лена 4400 км, реки Алдан на 2127 км короче ее, а Вилюй на 377 км длиннее Алдана. Найдите длину реки Вилюй.</a:t>
            </a:r>
          </a:p>
        </p:txBody>
      </p:sp>
    </p:spTree>
  </p:cSld>
  <p:clrMapOvr>
    <a:masterClrMapping/>
  </p:clrMapOvr>
  <p:transition spd="slow">
    <p:zoom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Задача 5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1214438" y="1500188"/>
          <a:ext cx="75438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8760"/>
                <a:gridCol w="1508760"/>
                <a:gridCol w="1508760"/>
                <a:gridCol w="1508760"/>
                <a:gridCol w="150876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Город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Якутск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Санкт-Петербург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Новосибирск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Иркутск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Год основания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1632г</a:t>
                      </a:r>
                      <a:r>
                        <a:rPr lang="en-US" b="1" dirty="0" smtClean="0"/>
                        <a:t>.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1703</a:t>
                      </a:r>
                      <a:r>
                        <a:rPr lang="ru-RU" dirty="0" smtClean="0"/>
                        <a:t>г</a:t>
                      </a:r>
                      <a:r>
                        <a:rPr lang="en-US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1893</a:t>
                      </a:r>
                      <a:r>
                        <a:rPr lang="ru-RU" dirty="0" smtClean="0"/>
                        <a:t>г</a:t>
                      </a:r>
                      <a:r>
                        <a:rPr lang="en-US" dirty="0" smtClean="0"/>
                        <a:t>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1661</a:t>
                      </a:r>
                      <a:r>
                        <a:rPr lang="ru-RU" dirty="0" smtClean="0"/>
                        <a:t>г</a:t>
                      </a:r>
                      <a:r>
                        <a:rPr lang="en-US" dirty="0" smtClean="0"/>
                        <a:t>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0982" name="Содержимое 5"/>
          <p:cNvSpPr>
            <a:spLocks noGrp="1"/>
          </p:cNvSpPr>
          <p:nvPr>
            <p:ph sz="half" idx="2"/>
          </p:nvPr>
        </p:nvSpPr>
        <p:spPr>
          <a:xfrm>
            <a:off x="1071563" y="3286125"/>
            <a:ext cx="7496175" cy="3071813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Какое из утверждений неверное?</a:t>
            </a:r>
            <a:endParaRPr lang="en-US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1</a:t>
            </a:r>
            <a:r>
              <a:rPr lang="en-US" b="1" dirty="0" smtClean="0">
                <a:solidFill>
                  <a:srgbClr val="002060"/>
                </a:solidFill>
              </a:rPr>
              <a:t>)</a:t>
            </a:r>
            <a:r>
              <a:rPr lang="ru-RU" b="1" dirty="0" smtClean="0">
                <a:solidFill>
                  <a:srgbClr val="002060"/>
                </a:solidFill>
              </a:rPr>
              <a:t>г</a:t>
            </a:r>
            <a:r>
              <a:rPr lang="en-US" b="1" dirty="0" smtClean="0">
                <a:solidFill>
                  <a:srgbClr val="002060"/>
                </a:solidFill>
              </a:rPr>
              <a:t>.</a:t>
            </a:r>
            <a:r>
              <a:rPr lang="ru-RU" b="1" dirty="0" smtClean="0">
                <a:solidFill>
                  <a:srgbClr val="002060"/>
                </a:solidFill>
              </a:rPr>
              <a:t>Якутск старше г</a:t>
            </a:r>
            <a:r>
              <a:rPr lang="en-US" b="1" dirty="0" smtClean="0">
                <a:solidFill>
                  <a:srgbClr val="002060"/>
                </a:solidFill>
              </a:rPr>
              <a:t>.</a:t>
            </a:r>
            <a:r>
              <a:rPr lang="ru-RU" b="1" dirty="0" smtClean="0">
                <a:solidFill>
                  <a:srgbClr val="002060"/>
                </a:solidFill>
              </a:rPr>
              <a:t> Санкт-Петербурга</a:t>
            </a:r>
          </a:p>
          <a:p>
            <a:r>
              <a:rPr lang="ru-RU" sz="3200" b="1" dirty="0" smtClean="0">
                <a:solidFill>
                  <a:srgbClr val="002060"/>
                </a:solidFill>
              </a:rPr>
              <a:t>2)</a:t>
            </a:r>
            <a:r>
              <a:rPr lang="ru-RU" b="1" dirty="0" smtClean="0">
                <a:solidFill>
                  <a:srgbClr val="002060"/>
                </a:solidFill>
              </a:rPr>
              <a:t>Санкт-Петербург старше Иркутска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3) Иркутск старше Новосибирска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4) Новосибирск младше Якутска.</a:t>
            </a:r>
          </a:p>
        </p:txBody>
      </p:sp>
    </p:spTree>
  </p:cSld>
  <p:clrMapOvr>
    <a:masterClrMapping/>
  </p:clrMapOvr>
  <p:transition spd="slow">
    <p:zoom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6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Высота лиственницы в Якутии достигает 3500 см, а сосны на 5 м меньше. Береза ниже сосны на 7 м. Чему равна высота березы?</a:t>
            </a:r>
          </a:p>
        </p:txBody>
      </p:sp>
    </p:spTree>
  </p:cSld>
  <p:clrMapOvr>
    <a:masterClrMapping/>
  </p:clrMapOvr>
  <p:transition spd="slow">
    <p:zoom dir="in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285750"/>
            <a:ext cx="7497762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                   </a:t>
            </a:r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 7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1941 г основана станция мерзлотоведения, а спустя 21 год первым на северо-западе страны в Якутске организован ботанический сад. Сколько лет ботаническому саду</a:t>
            </a:r>
            <a:r>
              <a:rPr lang="ru-RU" b="1" dirty="0" smtClean="0">
                <a:solidFill>
                  <a:srgbClr val="002060"/>
                </a:solidFill>
              </a:rPr>
              <a:t>?</a:t>
            </a:r>
          </a:p>
        </p:txBody>
      </p:sp>
    </p:spTree>
  </p:cSld>
  <p:clrMapOvr>
    <a:masterClrMapping/>
  </p:clrMapOvr>
  <p:transition spd="slow">
    <p:zoom dir="in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Задача 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шкале биологического термометра якутского ученого, Гаврила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Угарова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холод начинается с +4 градуса по Цельсию. В отличие от существующих, в биологическом термометре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Угарова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+3 градуса по Цельсию  равняется -1 градусам. 26 ноября  в 2015 году на улице температура составляла -33 градуса по Цельсию, а внутри дома +21 градуса по Цельсию. Определите температуру на улице и дома по шкале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Угарова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/>
          </a:p>
        </p:txBody>
      </p:sp>
    </p:spTree>
  </p:cSld>
  <p:clrMapOvr>
    <a:masterClrMapping/>
  </p:clrMapOvr>
  <p:transition spd="slow">
    <p:zoom dir="in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Задача 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городе Якутске самая низкая температура составляет -64,4 градуса по Цельсию, а самая высокая температура - +38,3 градуса по Цельсию. Найдите разность самой высокой и низкой температур.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zoom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28728" y="1643050"/>
            <a:ext cx="7499350" cy="115409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          Спасибо за внимание!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5143512"/>
            <a:ext cx="5829660" cy="923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User\Мои документы\Мои рисунки\Мои фото Природа\фотки_Амги\DSC0072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714620"/>
            <a:ext cx="2614586" cy="19609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Каждый человек должен стремиться знать  больше о своей родной земле, историю своего народа, знать свой родной язык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Моя родная земля – Якутия.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с каждым годом стремлюсь узнать больше о ней.  На этот  раз я решила составить задачи , используя  сведения о родной земле, тем самым расширить границы своего познания.</a:t>
            </a:r>
            <a:endPara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5643578"/>
            <a:ext cx="5829660" cy="923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0000"/>
                </a:solidFill>
              </a:rPr>
              <a:t>      Цель  </a:t>
            </a:r>
            <a:r>
              <a:rPr lang="ru-RU" b="1" dirty="0" smtClean="0">
                <a:solidFill>
                  <a:srgbClr val="FF0000"/>
                </a:solidFill>
              </a:rPr>
              <a:t>исследования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Цель исследования: больше узнать самой о родной земле, рассказать о ней одноклассникам и школьникам,  самостоятельно составить </a:t>
            </a:r>
            <a:r>
              <a:rPr lang="ru-RU" b="1" dirty="0" err="1" smtClean="0">
                <a:solidFill>
                  <a:srgbClr val="002060"/>
                </a:solidFill>
              </a:rPr>
              <a:t>практико</a:t>
            </a:r>
            <a:r>
              <a:rPr lang="ru-RU" b="1" dirty="0" smtClean="0">
                <a:solidFill>
                  <a:srgbClr val="002060"/>
                </a:solidFill>
              </a:rPr>
              <a:t> _ ориентированные задачи ОГЭ по данным о родной республики.</a:t>
            </a:r>
            <a:endParaRPr lang="en-US" b="1" dirty="0" smtClean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5715016"/>
            <a:ext cx="5829660" cy="923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Задачи исследования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1. Изучить литературу о родной Якутии, материалы из интернета;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2. Изучить материал по </a:t>
            </a:r>
            <a:r>
              <a:rPr lang="ru-RU" dirty="0" err="1" smtClean="0">
                <a:solidFill>
                  <a:srgbClr val="002060"/>
                </a:solidFill>
              </a:rPr>
              <a:t>практико</a:t>
            </a:r>
            <a:r>
              <a:rPr lang="ru-RU" dirty="0" smtClean="0">
                <a:solidFill>
                  <a:srgbClr val="002060"/>
                </a:solidFill>
              </a:rPr>
              <a:t> – ориентированным задачам из ОГЭ по математике;</a:t>
            </a:r>
          </a:p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3. Самостоятельно составить </a:t>
            </a:r>
            <a:r>
              <a:rPr lang="ru-RU" dirty="0" err="1" smtClean="0">
                <a:solidFill>
                  <a:srgbClr val="002060"/>
                </a:solidFill>
              </a:rPr>
              <a:t>практико</a:t>
            </a:r>
            <a:r>
              <a:rPr lang="ru-RU" dirty="0" smtClean="0">
                <a:solidFill>
                  <a:srgbClr val="002060"/>
                </a:solidFill>
              </a:rPr>
              <a:t> – ориентированные задачи  по данным о родной республике.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dirty="0" smtClean="0">
                <a:solidFill>
                  <a:srgbClr val="FF0000"/>
                </a:solidFill>
              </a:rPr>
              <a:t>Описание частей исследования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2976" y="1341438"/>
            <a:ext cx="8001024" cy="53276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dirty="0" smtClean="0">
                <a:solidFill>
                  <a:srgbClr val="000099"/>
                </a:solidFill>
              </a:rPr>
              <a:t>          </a:t>
            </a:r>
            <a:endParaRPr lang="ru-RU" sz="1800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dirty="0" smtClean="0">
                <a:solidFill>
                  <a:srgbClr val="000099"/>
                </a:solidFill>
              </a:rPr>
              <a:t> </a:t>
            </a:r>
            <a:r>
              <a:rPr lang="ru-RU" sz="1800" dirty="0" smtClean="0">
                <a:solidFill>
                  <a:srgbClr val="000099"/>
                </a:solidFill>
              </a:rPr>
              <a:t>       Теоретическая  часть </a:t>
            </a:r>
            <a:r>
              <a:rPr lang="ru-RU" sz="1800" dirty="0" smtClean="0">
                <a:solidFill>
                  <a:srgbClr val="000099"/>
                </a:solidFill>
              </a:rPr>
              <a:t>исследования </a:t>
            </a:r>
            <a:r>
              <a:rPr lang="ru-RU" sz="1800" dirty="0" smtClean="0">
                <a:solidFill>
                  <a:srgbClr val="000099"/>
                </a:solidFill>
              </a:rPr>
              <a:t>состоит из сведений о родной земле, рассмотрены отличительные особенности республики . Весь материал содержит информацию в </a:t>
            </a:r>
            <a:r>
              <a:rPr lang="ru-RU" sz="1800" dirty="0" err="1" smtClean="0">
                <a:solidFill>
                  <a:srgbClr val="000099"/>
                </a:solidFill>
              </a:rPr>
              <a:t>цифрах.о</a:t>
            </a:r>
            <a:r>
              <a:rPr lang="ru-RU" sz="1800" dirty="0" smtClean="0">
                <a:solidFill>
                  <a:srgbClr val="000099"/>
                </a:solidFill>
              </a:rPr>
              <a:t> родной Якутии. В </a:t>
            </a:r>
            <a:r>
              <a:rPr lang="ru-RU" sz="1800" dirty="0" smtClean="0">
                <a:solidFill>
                  <a:srgbClr val="000099"/>
                </a:solidFill>
              </a:rPr>
              <a:t>практической части представлены </a:t>
            </a:r>
            <a:r>
              <a:rPr lang="ru-RU" sz="1800" dirty="0" err="1" smtClean="0">
                <a:solidFill>
                  <a:srgbClr val="000099"/>
                </a:solidFill>
              </a:rPr>
              <a:t>пратико-ориентированные</a:t>
            </a:r>
            <a:r>
              <a:rPr lang="ru-RU" sz="1800" dirty="0" smtClean="0">
                <a:solidFill>
                  <a:srgbClr val="000099"/>
                </a:solidFill>
              </a:rPr>
              <a:t> задачи с данными о родном крае.</a:t>
            </a:r>
            <a:endParaRPr lang="ru-RU" sz="1800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dirty="0" smtClean="0">
                <a:solidFill>
                  <a:srgbClr val="000099"/>
                </a:solidFill>
              </a:rPr>
              <a:t>      </a:t>
            </a:r>
            <a:endParaRPr lang="ru-RU" sz="1800" b="1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dirty="0" smtClean="0">
                <a:solidFill>
                  <a:srgbClr val="000099"/>
                </a:solidFill>
              </a:rPr>
              <a:t> </a:t>
            </a:r>
            <a:r>
              <a:rPr lang="ru-RU" sz="1800" b="1" dirty="0" smtClean="0">
                <a:solidFill>
                  <a:srgbClr val="000099"/>
                </a:solidFill>
              </a:rPr>
              <a:t>                 Библиография</a:t>
            </a:r>
            <a:r>
              <a:rPr lang="ru-RU" sz="1800" b="1" dirty="0" smtClean="0">
                <a:solidFill>
                  <a:srgbClr val="000099"/>
                </a:solidFill>
              </a:rPr>
              <a:t>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dirty="0" smtClean="0">
                <a:solidFill>
                  <a:srgbClr val="000099"/>
                </a:solidFill>
              </a:rPr>
              <a:t>        Рассмотрены задачи </a:t>
            </a:r>
            <a:r>
              <a:rPr lang="ru-RU" sz="1800" dirty="0" smtClean="0">
                <a:solidFill>
                  <a:srgbClr val="000099"/>
                </a:solidFill>
              </a:rPr>
              <a:t>ОГЭ  </a:t>
            </a:r>
            <a:r>
              <a:rPr lang="ru-RU" sz="1800" dirty="0" smtClean="0">
                <a:solidFill>
                  <a:srgbClr val="000099"/>
                </a:solidFill>
              </a:rPr>
              <a:t>в следующих пособиях: 1. Единый государственный экзамен </a:t>
            </a:r>
            <a:r>
              <a:rPr lang="ru-RU" sz="1800" dirty="0" smtClean="0">
                <a:solidFill>
                  <a:srgbClr val="000099"/>
                </a:solidFill>
              </a:rPr>
              <a:t>2016. </a:t>
            </a:r>
            <a:r>
              <a:rPr lang="ru-RU" sz="1800" dirty="0" smtClean="0">
                <a:solidFill>
                  <a:srgbClr val="000099"/>
                </a:solidFill>
              </a:rPr>
              <a:t>Математика. Универсальные материалы для подготовки учащихся / ФИПИ – М.: </a:t>
            </a:r>
            <a:r>
              <a:rPr lang="ru-RU" sz="1800" dirty="0" smtClean="0">
                <a:solidFill>
                  <a:srgbClr val="000099"/>
                </a:solidFill>
              </a:rPr>
              <a:t>Интеллект-Центр,  достоверные </a:t>
            </a:r>
            <a:r>
              <a:rPr lang="ru-RU" sz="1800" dirty="0" smtClean="0">
                <a:solidFill>
                  <a:srgbClr val="000099"/>
                </a:solidFill>
              </a:rPr>
              <a:t>факты из </a:t>
            </a:r>
            <a:r>
              <a:rPr lang="ru-RU" sz="1800" dirty="0" smtClean="0">
                <a:solidFill>
                  <a:srgbClr val="000099"/>
                </a:solidFill>
              </a:rPr>
              <a:t>интернет ресурсов.  </a:t>
            </a:r>
            <a:r>
              <a:rPr lang="ru-RU" sz="1800" dirty="0" smtClean="0">
                <a:solidFill>
                  <a:srgbClr val="000099"/>
                </a:solidFill>
              </a:rPr>
              <a:t>Информация о Республике Саха (Якутия) представлена из книг</a:t>
            </a:r>
            <a:r>
              <a:rPr lang="ru-RU" sz="1800" dirty="0" smtClean="0">
                <a:solidFill>
                  <a:srgbClr val="000099"/>
                </a:solidFill>
              </a:rPr>
              <a:t>: 1. Моя Якутия.- Якутск, 20о5 год; 2. И.С. Артюхова, Л.В. </a:t>
            </a:r>
            <a:r>
              <a:rPr lang="ru-RU" sz="1800" dirty="0" err="1" smtClean="0">
                <a:solidFill>
                  <a:srgbClr val="000099"/>
                </a:solidFill>
              </a:rPr>
              <a:t>Захарова.Россия</a:t>
            </a:r>
            <a:r>
              <a:rPr lang="ru-RU" sz="1800" dirty="0" smtClean="0">
                <a:solidFill>
                  <a:srgbClr val="000099"/>
                </a:solidFill>
              </a:rPr>
              <a:t> – наш общий дом. Моя Якутия.- М.:  «Русское слово», 2015.</a:t>
            </a:r>
            <a:endParaRPr lang="ru-RU" sz="1800" dirty="0" smtClean="0">
              <a:solidFill>
                <a:srgbClr val="000099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ru-RU" sz="1800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Территория моей Якутии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Республика Саха (Якутия) – самый большой по площади субъект Российской Федерации. </a:t>
            </a:r>
            <a:endParaRPr lang="en-US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Якутия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занимает территорию, равную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3,1 миллиона 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километров, что, в свою очередь, равняется 1/6 части России.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Она расположена на севере Восточной Сибири в бассейнах рек Лены, Яны, Индигирки и в низовьях реки Колымы. Протяженность территории Якутии с севера на юг около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2000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км, с запада на восток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2100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км. По размерам Якутия превосходит Францию, Австрию, Германию, Италию, Швецию, Англию, Финляндию и Грецию, вместе взятых. 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В пределах республики расположены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три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часовых пояса.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5715016"/>
            <a:ext cx="5829660" cy="923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27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апреля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1922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г. образована Якутская Автономная Советская Социалистическая республика в составе РСФСР. С принятием в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1990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году Декларации о государственном суверенитете изменено название республики – Республика Саха (Якутия).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Республика прошла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большой путь в становлении государственности, развитии экономики. Большая заслуга в этом принадлежит – Платону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Ойунскому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Максиму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Аммосову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Исидору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Барахову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Степану </a:t>
            </a:r>
            <a:r>
              <a:rPr lang="ru-RU" sz="28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Аржакову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многим другим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i="1" dirty="0" smtClean="0"/>
              <a:t>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Государственную власть в Республике Саха (Якутия) осуществляют Президент, Государственное собрание (Ил Т</a:t>
            </a:r>
            <a:r>
              <a:rPr lang="sah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мэн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), Конституционный и Верховный суда.    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Республика Саха (Якутия) имеет государственный герб, флаг, гимн.</a:t>
            </a:r>
          </a:p>
          <a:p>
            <a:pPr>
              <a:buNone/>
            </a:pP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pic>
        <p:nvPicPr>
          <p:cNvPr id="4" name="Картинка3" descr="Описание: C:\Documents and Settings\All Users\Документы\Загрузки\sakha_gerb.gif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000232" y="285728"/>
            <a:ext cx="1104900" cy="1104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Описание: C:\Documents and Settings\All Users\Документы\Загрузки\sakha_flag.gif"/>
          <p:cNvPicPr/>
          <p:nvPr/>
        </p:nvPicPr>
        <p:blipFill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715140" y="357166"/>
            <a:ext cx="1819275" cy="942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5715016"/>
            <a:ext cx="5829660" cy="923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Республика состоит из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35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административно-территориальных единиц: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34 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улуса, которые в свою очередь делятся на наслеги, и город Якутск с подчиненными территориями. Города Якутии – Нерюнгри, Мирный, Ленск, Покровск, Нюрба, Алдан, Вилюйск,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Олекминск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Среднеколымск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Верхоянск, Томмот и Удачный.  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Население региона составляет </a:t>
            </a:r>
            <a:r>
              <a:rPr lang="ru-RU" sz="1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949,8 тыс</a:t>
            </a: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человек (оценка на 1 января 2009 г.) в т. ч.: 621,7 тыс. человек – городское, а 328,1 тыс. человек – сельское. В республике проживают представители более 120 национальностей. Национальная структура населения (по переписи на 9 октября 2002 г.), процентов: якуты – 45,5, русские – 41,2, украинцы – 3,6, эвенки – 1,9, эвены – 1,2, долганы – 0,1, юкагиры – 0,1, другие национальности – 6,4.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085184"/>
            <a:ext cx="5829660" cy="923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575</TotalTime>
  <Words>1851</Words>
  <Application>Microsoft Office PowerPoint</Application>
  <PresentationFormat>Экран (4:3)</PresentationFormat>
  <Paragraphs>98</Paragraphs>
  <Slides>26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Солнцестояние</vt:lpstr>
      <vt:lpstr>Моя Якутия в цифрах </vt:lpstr>
      <vt:lpstr>Слайд 2</vt:lpstr>
      <vt:lpstr>Актуальность проекта</vt:lpstr>
      <vt:lpstr>      Цель  исследования</vt:lpstr>
      <vt:lpstr>Задачи исследования </vt:lpstr>
      <vt:lpstr>Описание частей исследования</vt:lpstr>
      <vt:lpstr>Территория моей Якутии</vt:lpstr>
      <vt:lpstr>Слайд 8</vt:lpstr>
      <vt:lpstr>Слайд 9</vt:lpstr>
      <vt:lpstr>Отличительные особенности  моей                                      Якутии</vt:lpstr>
      <vt:lpstr>Отличительные особенности  моей Якутии</vt:lpstr>
      <vt:lpstr>Отличительные особенности  моей Якутии</vt:lpstr>
      <vt:lpstr>Отличительные особенности  моей Якутии</vt:lpstr>
      <vt:lpstr>               Великая Лена - река </vt:lpstr>
      <vt:lpstr>Якутск – столица Республики Саха (Якутия)</vt:lpstr>
      <vt:lpstr>    Практико- ориентированные задачи  « Моя Якутия в цифрах»</vt:lpstr>
      <vt:lpstr>Задача  1</vt:lpstr>
      <vt:lpstr>Задача 2</vt:lpstr>
      <vt:lpstr>                   Задача 3</vt:lpstr>
      <vt:lpstr>Задача 4</vt:lpstr>
      <vt:lpstr>                     Задача 5</vt:lpstr>
      <vt:lpstr>Задача 6</vt:lpstr>
      <vt:lpstr>                   Задача 7</vt:lpstr>
      <vt:lpstr>                 Задача 8</vt:lpstr>
      <vt:lpstr>                Задача 8</vt:lpstr>
      <vt:lpstr>          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Якутия в цифрах</dc:title>
  <dc:creator>User</dc:creator>
  <cp:lastModifiedBy>User</cp:lastModifiedBy>
  <cp:revision>59</cp:revision>
  <dcterms:created xsi:type="dcterms:W3CDTF">2015-11-26T01:36:29Z</dcterms:created>
  <dcterms:modified xsi:type="dcterms:W3CDTF">2015-12-09T15:05:55Z</dcterms:modified>
</cp:coreProperties>
</file>