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464" y="-8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0845649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2725447"/>
      </p:ext>
    </p:extLst>
  </p:cSld>
  <p:clrMapOvr>
    <a:masterClrMapping/>
  </p:clrMapOvr>
  <p:transition>
    <p:strips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82581019"/>
      </p:ext>
    </p:extLst>
  </p:cSld>
  <p:clrMapOvr>
    <a:masterClrMapping/>
  </p:clrMapOvr>
  <p:transition>
    <p:strip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094933"/>
      </p:ext>
    </p:extLst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9467566"/>
      </p:ext>
    </p:extLst>
  </p:cSld>
  <p:clrMapOvr>
    <a:masterClrMapping/>
  </p:clrMapOvr>
  <p:transition>
    <p:strips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8750251"/>
      </p:ext>
    </p:extLst>
  </p:cSld>
  <p:clrMapOvr>
    <a:masterClrMapping/>
  </p:clrMapOvr>
  <p:transition>
    <p:strips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8137797"/>
      </p:ext>
    </p:extLst>
  </p:cSld>
  <p:clrMapOvr>
    <a:masterClrMapping/>
  </p:clrMapOvr>
  <p:transition>
    <p:strips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17867633"/>
      </p:ext>
    </p:extLst>
  </p:cSld>
  <p:clrMapOvr>
    <a:masterClrMapping/>
  </p:clrMapOvr>
  <p:transition>
    <p:strips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0246093"/>
      </p:ext>
    </p:extLst>
  </p:cSld>
  <p:clrMapOvr>
    <a:masterClrMapping/>
  </p:clrMapOvr>
  <p:transition>
    <p:strips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54897087"/>
      </p:ext>
    </p:extLst>
  </p:cSld>
  <p:clrMapOvr>
    <a:masterClrMapping/>
  </p:clrMapOvr>
  <p:transition>
    <p:strips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8639507"/>
      </p:ext>
    </p:extLst>
  </p:cSld>
  <p:clrMapOvr>
    <a:masterClrMapping/>
  </p:clrMapOvr>
  <p:transition>
    <p:strips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287254"/>
            <a:ext cx="7869890" cy="48897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44256"/>
            <a:ext cx="7869890" cy="998742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trips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3312368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Impact" pitchFamily="34" charset="0"/>
              </a:rPr>
              <a:t>О профессии в загадках</a:t>
            </a:r>
            <a:endParaRPr lang="ru-RU" sz="9600" dirty="0">
              <a:latin typeface="Impact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ds03.infourok.ru/uploads/ex/0405/0002fdbc-608dcf28/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pbs.twimg.com/media/D75Se6JX4AAkfcU.png:lar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-315416"/>
            <a:ext cx="4373314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doa.ru/photo/a2/7f/5c/448601/shveya-motorist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0"/>
            <a:ext cx="578270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printonic.ru/uploads/images/2016/04/15/img_5710af224651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1720" y="0"/>
            <a:ext cx="50292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.pinimg.com/originals/f0/74/89/f07489a177862acfceeff0d043e331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5575" y="-15773400"/>
            <a:ext cx="0" cy="0"/>
          </a:xfrm>
          <a:prstGeom prst="rect">
            <a:avLst/>
          </a:prstGeom>
          <a:noFill/>
        </p:spPr>
      </p:pic>
      <p:pic>
        <p:nvPicPr>
          <p:cNvPr id="5124" name="Picture 4" descr="https://i.pinimg.com/originals/f0/74/89/f07489a177862acfceeff0d043e3311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0"/>
            <a:ext cx="581836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692696"/>
            <a:ext cx="9144000" cy="3312368"/>
          </a:xfrm>
        </p:spPr>
        <p:txBody>
          <a:bodyPr>
            <a:noAutofit/>
          </a:bodyPr>
          <a:lstStyle/>
          <a:p>
            <a:r>
              <a:rPr lang="ru-RU" sz="9600" dirty="0" smtClean="0">
                <a:latin typeface="Impact" pitchFamily="34" charset="0"/>
              </a:rPr>
              <a:t>О профессии в загадках</a:t>
            </a:r>
            <a:endParaRPr lang="ru-RU" sz="9600" dirty="0">
              <a:latin typeface="Impact" pitchFamily="34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620688"/>
            <a:ext cx="8136904" cy="34163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7200" dirty="0" smtClean="0">
                <a:latin typeface="Impact" pitchFamily="34" charset="0"/>
              </a:rPr>
              <a:t>1. Профессия.</a:t>
            </a:r>
          </a:p>
          <a:p>
            <a:r>
              <a:rPr lang="ru-RU" sz="7200" dirty="0" smtClean="0">
                <a:latin typeface="Impact" pitchFamily="34" charset="0"/>
              </a:rPr>
              <a:t>2.Чем занимается?</a:t>
            </a:r>
          </a:p>
          <a:p>
            <a:r>
              <a:rPr lang="ru-RU" sz="7200" dirty="0" smtClean="0">
                <a:latin typeface="Impact" pitchFamily="34" charset="0"/>
              </a:rPr>
              <a:t>3. Что нужно?</a:t>
            </a: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5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Тема15</Template>
  <TotalTime>33</TotalTime>
  <Words>20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Тема15</vt:lpstr>
      <vt:lpstr>О профессии в загадках</vt:lpstr>
      <vt:lpstr>Слайд 2</vt:lpstr>
      <vt:lpstr>Слайд 3</vt:lpstr>
      <vt:lpstr>Слайд 4</vt:lpstr>
      <vt:lpstr>Слайд 5</vt:lpstr>
      <vt:lpstr>Слайд 6</vt:lpstr>
      <vt:lpstr>О профессии в загадках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профессии в загадках</dc:title>
  <dc:creator>User</dc:creator>
  <cp:lastModifiedBy>Admin</cp:lastModifiedBy>
  <cp:revision>4</cp:revision>
  <dcterms:created xsi:type="dcterms:W3CDTF">2019-11-16T13:57:20Z</dcterms:created>
  <dcterms:modified xsi:type="dcterms:W3CDTF">2007-01-01T03:23:54Z</dcterms:modified>
</cp:coreProperties>
</file>