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EACED-A8EE-45D4-AF67-0F5045E3F66E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480E3D-C619-461C-9100-4EF5B2216B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0032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480E3D-C619-461C-9100-4EF5B2216BF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723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871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122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05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105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473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77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41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672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05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298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913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9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6205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 28»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 rot="348007">
            <a:off x="467544" y="1844824"/>
            <a:ext cx="8219256" cy="291318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СОВЕРШЕНСТВОВАНИЕ ДЕЯТЕЛЬНОСТИ ДОУ ПО ХУДОЖЕСТВЕННОМУ – ЭСТЕТИЧЕСКОМУ РАЗВИТИЮ ДОШКОЛЬНИКОВ</a:t>
            </a:r>
          </a:p>
          <a:p>
            <a:pPr marL="0" indent="0" algn="r">
              <a:buNone/>
            </a:pP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57200" y="4941168"/>
            <a:ext cx="7931224" cy="1184995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ВЫПОЛНИЛА:  ГОРН Н.В.,</a:t>
            </a:r>
          </a:p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ДОУ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7138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14:honeycomb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8120" y="2967334"/>
            <a:ext cx="7767767" cy="132576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184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1050" y="1543465"/>
            <a:ext cx="2986815" cy="36583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96752"/>
            <a:ext cx="3198620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3360976"/>
            <a:ext cx="1835696" cy="29963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45763">
            <a:off x="6180649" y="2189138"/>
            <a:ext cx="2776538" cy="416480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УСЛОВИЯ ДЛЯ ЭФФИКТИВНОЙ РЕАЛИЗАЦИИ ЗАДАЧ ХУДОЖЕСТВЕННО-ЭСТЕТИЧЕСКОГО РАЗВИТИЯ ДОШКОЛЬНИКОВ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25144"/>
            <a:ext cx="7848872" cy="1368153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ПРОФЕССИОНАЛИЗМ ПЕДАГОГОВ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502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	</a:t>
            </a:r>
            <a:endParaRPr lang="ru-RU" b="1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3"/>
            <a:ext cx="3312368" cy="24842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247812">
            <a:off x="4497430" y="2276871"/>
            <a:ext cx="3881120" cy="35370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861048"/>
            <a:ext cx="3322260" cy="26592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380543" y="650305"/>
            <a:ext cx="8118441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Учебно-методическая</a:t>
            </a:r>
            <a:r>
              <a:rPr lang="ru-RU" sz="5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база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428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84985"/>
            <a:ext cx="828092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ПРЕДМЕТНО-РАЗВИВАЮЩАЯ СРЕДА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570484"/>
            <a:ext cx="5148064" cy="3861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212976"/>
            <a:ext cx="2571750" cy="3429000"/>
          </a:xfrm>
          <a:prstGeom prst="rect">
            <a:avLst/>
          </a:prstGeom>
        </p:spPr>
      </p:pic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841" y="1292871"/>
            <a:ext cx="2283936" cy="304524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5880" y="4607931"/>
            <a:ext cx="2843808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27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392" y="1053222"/>
            <a:ext cx="3632552" cy="2409131"/>
          </a:xfrm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20891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anUp">
              <a:avLst/>
            </a:prstTxWarp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Совместная работа педагога и детей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040542"/>
            <a:ext cx="3635896" cy="24028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2830799"/>
            <a:ext cx="2732132" cy="39827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6068" y="3020520"/>
            <a:ext cx="2788188" cy="37175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0082" y="4005064"/>
            <a:ext cx="2987824" cy="2355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792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91680" y="404664"/>
            <a:ext cx="5688632" cy="129614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ПРОЕКТЫ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7" y="1916832"/>
            <a:ext cx="3672408" cy="244593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26340" y="1752064"/>
            <a:ext cx="2145852" cy="2859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115336"/>
            <a:ext cx="2843808" cy="213285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85573" y="269992"/>
            <a:ext cx="1495719" cy="172548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365104"/>
            <a:ext cx="3035829" cy="22768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8237" y="3732116"/>
            <a:ext cx="2074245" cy="302433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3471" y="4352176"/>
            <a:ext cx="2415795" cy="25058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61285" y="4138190"/>
            <a:ext cx="2451224" cy="250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56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3116164" cy="2337123"/>
          </a:xfrm>
        </p:spPr>
      </p:pic>
      <p:sp>
        <p:nvSpPr>
          <p:cNvPr id="4" name="Прямоугольник 3"/>
          <p:cNvSpPr/>
          <p:nvPr/>
        </p:nvSpPr>
        <p:spPr>
          <a:xfrm>
            <a:off x="923089" y="476672"/>
            <a:ext cx="7297832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 С РОДИТЕЛЯМИ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770008"/>
            <a:ext cx="3107842" cy="233088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100890"/>
            <a:ext cx="3024336" cy="229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41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12776"/>
            <a:ext cx="3233333" cy="2425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67662">
            <a:off x="5316160" y="1844824"/>
            <a:ext cx="3360296" cy="4764171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93084">
            <a:off x="3712125" y="1988840"/>
            <a:ext cx="2007782" cy="26770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55576" y="404664"/>
            <a:ext cx="7920880" cy="122413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ОПОРА НА РЕГИОНАЛЬНЫЙ  КОМПОНЕНТ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933056"/>
            <a:ext cx="3515882" cy="26369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545820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6152"/>
            <a:ext cx="4388615" cy="3412976"/>
          </a:xfrm>
        </p:spPr>
      </p:pic>
      <p:sp>
        <p:nvSpPr>
          <p:cNvPr id="4" name="Прямоугольник 3"/>
          <p:cNvSpPr/>
          <p:nvPr/>
        </p:nvSpPr>
        <p:spPr>
          <a:xfrm>
            <a:off x="1489269" y="332656"/>
            <a:ext cx="616547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Down">
              <a:avLst/>
            </a:prstTxWarp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ПРИЕМСТВЕННОСТЬ</a:t>
            </a:r>
            <a:endParaRPr lang="ru-RU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3356992"/>
            <a:ext cx="3779912" cy="308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35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374</TotalTime>
  <Words>60</Words>
  <Application>Microsoft Office PowerPoint</Application>
  <PresentationFormat>Экран (4:3)</PresentationFormat>
  <Paragraphs>17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Муниципальное казенное дошкольное образовательное учреждение «Детский сад № 28»</vt:lpstr>
      <vt:lpstr>УСЛОВИЯ ДЛЯ ЭФФИКТИВНОЙ РЕАЛИЗАЦИИ ЗАДАЧ ХУДОЖЕСТВЕННО-ЭСТЕТИЧЕСКОГО РАЗВИТИЯ ДОШКОЛЬНИКОВ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Александр Горн</cp:lastModifiedBy>
  <cp:revision>18</cp:revision>
  <dcterms:created xsi:type="dcterms:W3CDTF">2018-04-23T15:31:58Z</dcterms:created>
  <dcterms:modified xsi:type="dcterms:W3CDTF">2020-01-07T15:50:00Z</dcterms:modified>
</cp:coreProperties>
</file>