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AFED-844E-4BC6-AC27-EB1DEF0DF33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4FD28-E94C-4670-9E41-D235E269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01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AFED-844E-4BC6-AC27-EB1DEF0DF33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4FD28-E94C-4670-9E41-D235E269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306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AFED-844E-4BC6-AC27-EB1DEF0DF33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4FD28-E94C-4670-9E41-D235E269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108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AFED-844E-4BC6-AC27-EB1DEF0DF33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4FD28-E94C-4670-9E41-D235E269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801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AFED-844E-4BC6-AC27-EB1DEF0DF33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4FD28-E94C-4670-9E41-D235E269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946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AFED-844E-4BC6-AC27-EB1DEF0DF33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4FD28-E94C-4670-9E41-D235E269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094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AFED-844E-4BC6-AC27-EB1DEF0DF33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4FD28-E94C-4670-9E41-D235E269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978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AFED-844E-4BC6-AC27-EB1DEF0DF33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4FD28-E94C-4670-9E41-D235E269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53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AFED-844E-4BC6-AC27-EB1DEF0DF33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4FD28-E94C-4670-9E41-D235E269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87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AFED-844E-4BC6-AC27-EB1DEF0DF33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4FD28-E94C-4670-9E41-D235E269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421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AFED-844E-4BC6-AC27-EB1DEF0DF33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4FD28-E94C-4670-9E41-D235E269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266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3AFED-844E-4BC6-AC27-EB1DEF0DF33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4FD28-E94C-4670-9E41-D235E269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088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96" y="124913"/>
            <a:ext cx="11737703" cy="660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846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651" y="117565"/>
            <a:ext cx="4040776" cy="30305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9281" y="101237"/>
            <a:ext cx="5016136" cy="66881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77" y="3445328"/>
            <a:ext cx="4031250" cy="300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2494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2</cp:revision>
  <dcterms:created xsi:type="dcterms:W3CDTF">2020-01-07T10:10:57Z</dcterms:created>
  <dcterms:modified xsi:type="dcterms:W3CDTF">2020-01-07T11:08:22Z</dcterms:modified>
</cp:coreProperties>
</file>