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102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D3B-F2D6-4CD2-953A-18FA9AF7A583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A78F-8C5A-4E71-BC43-0DCA3186C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D3B-F2D6-4CD2-953A-18FA9AF7A583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A78F-8C5A-4E71-BC43-0DCA3186C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D3B-F2D6-4CD2-953A-18FA9AF7A583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A78F-8C5A-4E71-BC43-0DCA3186C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D3B-F2D6-4CD2-953A-18FA9AF7A583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A78F-8C5A-4E71-BC43-0DCA3186C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D3B-F2D6-4CD2-953A-18FA9AF7A583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A78F-8C5A-4E71-BC43-0DCA3186C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D3B-F2D6-4CD2-953A-18FA9AF7A583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A78F-8C5A-4E71-BC43-0DCA3186C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D3B-F2D6-4CD2-953A-18FA9AF7A583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A78F-8C5A-4E71-BC43-0DCA3186C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D3B-F2D6-4CD2-953A-18FA9AF7A583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A78F-8C5A-4E71-BC43-0DCA3186C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D3B-F2D6-4CD2-953A-18FA9AF7A583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A78F-8C5A-4E71-BC43-0DCA3186C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D3B-F2D6-4CD2-953A-18FA9AF7A583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A78F-8C5A-4E71-BC43-0DCA3186C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5FD3B-F2D6-4CD2-953A-18FA9AF7A583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40A78F-8C5A-4E71-BC43-0DCA3186C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5FD3B-F2D6-4CD2-953A-18FA9AF7A583}" type="datetimeFigureOut">
              <a:rPr lang="ru-RU" smtClean="0"/>
              <a:pPr/>
              <a:t>07.10.2016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0A78F-8C5A-4E71-BC43-0DCA3186C5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едорова\0002-002-Artikuljatsionnaja-gimnasti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федорова\0009-009-Artikuljatsionnoe-uprazhnenie-Futbo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федорова\5772_9f1355ce7606260e8247978aa59ff87e_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357166"/>
            <a:ext cx="8858280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федорова\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0"/>
            <a:ext cx="792961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федорова\7647154_ori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0"/>
            <a:ext cx="777872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федорова\c8a31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500" y="571500"/>
            <a:ext cx="5715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федорова\slide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федорова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федорова\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572560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федорова\hello_html_m76a2db4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747713"/>
            <a:ext cx="7620000" cy="5362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едорова\gimnasti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2092" y="-683540"/>
            <a:ext cx="10235968" cy="79701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едорова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федорова\0015-015-Razvitie-artikuljatsionnoj-motorik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федорова\5772_d3859014d8f64ef42d9b8557991ed144_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072494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федорова\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федорова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федорова\img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федорова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Экран (4:3)</PresentationFormat>
  <Paragraphs>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 User</dc:creator>
  <cp:lastModifiedBy>Lenovo User</cp:lastModifiedBy>
  <cp:revision>9</cp:revision>
  <dcterms:created xsi:type="dcterms:W3CDTF">2016-10-07T04:53:06Z</dcterms:created>
  <dcterms:modified xsi:type="dcterms:W3CDTF">2016-10-07T05:22:33Z</dcterms:modified>
</cp:coreProperties>
</file>