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vnd.ms-photo" Extension="wdp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notesMaster+xml" PartName="/ppt/notesMasters/notesMaster1.xml"/>
  <Override ContentType="application/vnd.openxmlformats-officedocument.presentationml.handoutMaster+xml" PartName="/ppt/handoutMasters/handout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4" r:id="rId2"/>
    <p:sldId id="265" r:id="rId3"/>
    <p:sldId id="267" r:id="rId4"/>
    <p:sldId id="257" r:id="rId5"/>
    <p:sldId id="271" r:id="rId6"/>
    <p:sldId id="258" r:id="rId7"/>
    <p:sldId id="270" r:id="rId8"/>
    <p:sldId id="259" r:id="rId9"/>
    <p:sldId id="268" r:id="rId10"/>
    <p:sldId id="260" r:id="rId11"/>
    <p:sldId id="269" r:id="rId12"/>
    <p:sldId id="261" r:id="rId13"/>
    <p:sldId id="272" r:id="rId14"/>
    <p:sldId id="262" r:id="rId15"/>
    <p:sldId id="263" r:id="rId16"/>
    <p:sldId id="273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C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6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879B5-0A31-4DDA-95B8-7ACAFFE524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D23BDF-BB7A-4C6F-BF2D-C88DBA9B7F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4064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A62AD-D5C6-4CC9-817A-22EBA4C17365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0123CF-023B-4BFC-908B-F0C680C547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447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BDADE-2367-411E-B2BF-1D7F90F5EA8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639B-E0A5-46D5-83CD-E61486257D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BDADE-2367-411E-B2BF-1D7F90F5EA8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639B-E0A5-46D5-83CD-E61486257D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BDADE-2367-411E-B2BF-1D7F90F5EA8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639B-E0A5-46D5-83CD-E61486257D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BDADE-2367-411E-B2BF-1D7F90F5EA8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639B-E0A5-46D5-83CD-E61486257D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BDADE-2367-411E-B2BF-1D7F90F5EA8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639B-E0A5-46D5-83CD-E61486257D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BDADE-2367-411E-B2BF-1D7F90F5EA8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639B-E0A5-46D5-83CD-E61486257D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BDADE-2367-411E-B2BF-1D7F90F5EA8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639B-E0A5-46D5-83CD-E61486257D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BDADE-2367-411E-B2BF-1D7F90F5EA8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639B-E0A5-46D5-83CD-E61486257D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BDADE-2367-411E-B2BF-1D7F90F5EA8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639B-E0A5-46D5-83CD-E61486257D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BDADE-2367-411E-B2BF-1D7F90F5EA8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639B-E0A5-46D5-83CD-E61486257D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7BDADE-2367-411E-B2BF-1D7F90F5EA8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3639B-E0A5-46D5-83CD-E61486257D5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BDADE-2367-411E-B2BF-1D7F90F5EA8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3639B-E0A5-46D5-83CD-E61486257D5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 thruBlk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10.xml.rels><?xml version="1.0" encoding="UTF-8" standalone="yes" ?><Relationships xmlns="http://schemas.openxmlformats.org/package/2006/relationships"><Relationship Id="rId3" Target="../media/image18.gif" Type="http://schemas.openxmlformats.org/officeDocument/2006/relationships/image"/><Relationship Id="rId2" Target="../media/image17.jpeg" Type="http://schemas.openxmlformats.org/officeDocument/2006/relationships/image"/><Relationship Id="rId1" Target="../slideLayouts/slideLayout4.xml" Type="http://schemas.openxmlformats.org/officeDocument/2006/relationships/slideLayout"/><Relationship Id="rId6" Target="../media/image9.gif" Type="http://schemas.openxmlformats.org/officeDocument/2006/relationships/image"/><Relationship Id="rId5" Target="../media/image5.gif" Type="http://schemas.openxmlformats.org/officeDocument/2006/relationships/image"/><Relationship Id="rId4" Target="../media/image7.gif" Type="http://schemas.openxmlformats.org/officeDocument/2006/relationships/image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 ?><Relationships xmlns="http://schemas.openxmlformats.org/package/2006/relationships"><Relationship Id="rId3" Target="../media/image7.gif" Type="http://schemas.openxmlformats.org/officeDocument/2006/relationships/image"/><Relationship Id="rId2" Target="../media/image20.jpeg" Type="http://schemas.openxmlformats.org/officeDocument/2006/relationships/image"/><Relationship Id="rId1" Target="../slideLayouts/slideLayout4.xml" Type="http://schemas.openxmlformats.org/officeDocument/2006/relationships/slideLayout"/><Relationship Id="rId6" Target="../media/image9.gif" Type="http://schemas.openxmlformats.org/officeDocument/2006/relationships/image"/><Relationship Id="rId5" Target="../media/image5.gif" Type="http://schemas.openxmlformats.org/officeDocument/2006/relationships/image"/><Relationship Id="rId4" Target="../media/image8.gif" Type="http://schemas.openxmlformats.org/officeDocument/2006/relationships/image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 ?><Relationships xmlns="http://schemas.openxmlformats.org/package/2006/relationships"><Relationship Id="rId3" Target="../media/image7.gif" Type="http://schemas.openxmlformats.org/officeDocument/2006/relationships/image"/><Relationship Id="rId2" Target="../media/image22.jpeg" Type="http://schemas.openxmlformats.org/officeDocument/2006/relationships/image"/><Relationship Id="rId1" Target="../slideLayouts/slideLayout4.xml" Type="http://schemas.openxmlformats.org/officeDocument/2006/relationships/slideLayout"/><Relationship Id="rId6" Target="../media/image9.gif" Type="http://schemas.openxmlformats.org/officeDocument/2006/relationships/image"/><Relationship Id="rId5" Target="../media/image5.gif" Type="http://schemas.openxmlformats.org/officeDocument/2006/relationships/image"/><Relationship Id="rId4" Target="../media/image8.gif" Type="http://schemas.openxmlformats.org/officeDocument/2006/relationships/image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gif"/><Relationship Id="rId4" Type="http://schemas.openxmlformats.org/officeDocument/2006/relationships/image" Target="../media/image7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 ?><Relationships xmlns="http://schemas.openxmlformats.org/package/2006/relationships"><Relationship Id="rId3" Target="../media/image7.gif" Type="http://schemas.openxmlformats.org/officeDocument/2006/relationships/image"/><Relationship Id="rId2" Target="../media/image6.jpeg" Type="http://schemas.openxmlformats.org/officeDocument/2006/relationships/image"/><Relationship Id="rId1" Target="../slideLayouts/slideLayout5.xml" Type="http://schemas.openxmlformats.org/officeDocument/2006/relationships/slideLayout"/><Relationship Id="rId6" Target="../media/image9.gif" Type="http://schemas.openxmlformats.org/officeDocument/2006/relationships/image"/><Relationship Id="rId5" Target="../media/image5.gif" Type="http://schemas.openxmlformats.org/officeDocument/2006/relationships/image"/><Relationship Id="rId4" Target="../media/image8.gif" Type="http://schemas.openxmlformats.org/officeDocument/2006/relationships/image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 ?><Relationships xmlns="http://schemas.openxmlformats.org/package/2006/relationships"><Relationship Id="rId3" Target="../media/image7.gif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4.xml" Type="http://schemas.openxmlformats.org/officeDocument/2006/relationships/slideLayout"/><Relationship Id="rId6" Target="../media/image9.gif" Type="http://schemas.openxmlformats.org/officeDocument/2006/relationships/image"/><Relationship Id="rId5" Target="../media/image5.gif" Type="http://schemas.openxmlformats.org/officeDocument/2006/relationships/image"/><Relationship Id="rId4" Target="../media/image8.gif" Type="http://schemas.openxmlformats.org/officeDocument/2006/relationships/image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 ?><Relationships xmlns="http://schemas.openxmlformats.org/package/2006/relationships"><Relationship Id="rId3" Target="../media/image8.gif" Type="http://schemas.openxmlformats.org/officeDocument/2006/relationships/image"/><Relationship Id="rId2" Target="../media/image13.jpeg" Type="http://schemas.openxmlformats.org/officeDocument/2006/relationships/image"/><Relationship Id="rId1" Target="../slideLayouts/slideLayout4.xml" Type="http://schemas.openxmlformats.org/officeDocument/2006/relationships/slideLayout"/><Relationship Id="rId6" Target="../media/image9.gif" Type="http://schemas.openxmlformats.org/officeDocument/2006/relationships/image"/><Relationship Id="rId5" Target="../media/image5.gif" Type="http://schemas.openxmlformats.org/officeDocument/2006/relationships/image"/><Relationship Id="rId4" Target="../media/image7.gif" Type="http://schemas.openxmlformats.org/officeDocument/2006/relationships/image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9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 учреждение </a:t>
            </a:r>
            <a:r>
              <a:rPr lang="ru-RU" sz="18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Родионово-Несветайского</a:t>
            </a:r>
            <a:r>
              <a:rPr lang="ru-RU" sz="1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района детский сад №1  «Тополёк»</a:t>
            </a:r>
            <a:endParaRPr lang="ru-RU" sz="1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2225" y="2967335"/>
            <a:ext cx="8419549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70C0"/>
                </a:solidFill>
                <a:effectLst/>
              </a:rPr>
              <a:t>Деревья нашего участка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70C0"/>
              </a:solidFill>
              <a:effectLst/>
            </a:endParaRPr>
          </a:p>
        </p:txBody>
      </p:sp>
      <p:pic>
        <p:nvPicPr>
          <p:cNvPr id="5" name="Содержимое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1071546"/>
            <a:ext cx="1928826" cy="1785950"/>
          </a:xfrm>
          <a:prstGeom prst="rect">
            <a:avLst/>
          </a:prstGeom>
        </p:spPr>
      </p:pic>
      <p:pic>
        <p:nvPicPr>
          <p:cNvPr id="6" name="Picture 3" descr="C:\Users\Мама Ира\AppData\Local\Microsoft\Windows\Temporary Internet Files\Content.IE5\2GBQWK76\MC900441793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8" y="3643314"/>
            <a:ext cx="3103184" cy="321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Объект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572140"/>
            <a:ext cx="788693" cy="12858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97420"/>
            <a:ext cx="9143999" cy="292854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3636" y="1571612"/>
            <a:ext cx="2286016" cy="135234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071670" y="6143644"/>
            <a:ext cx="51920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сл. Родионово-Несветайская</a:t>
            </a:r>
          </a:p>
          <a:p>
            <a:pPr algn="ctr"/>
            <a:r>
              <a:rPr lang="ru-RU" dirty="0" smtClean="0"/>
              <a:t>2016 год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rgbClr val="00B050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00B050"/>
                </a:solidFill>
                <a:latin typeface="Monotype Corsiva" pitchFamily="66" charset="0"/>
              </a:rPr>
              <a:t>Красненькую ягодку </a:t>
            </a:r>
          </a:p>
          <a:p>
            <a:pPr algn="ctr">
              <a:buNone/>
            </a:pPr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00B050"/>
                </a:solidFill>
                <a:latin typeface="Monotype Corsiva" pitchFamily="66" charset="0"/>
              </a:rPr>
              <a:t>Мне дала рябина.</a:t>
            </a:r>
          </a:p>
          <a:p>
            <a:pPr algn="ctr">
              <a:buNone/>
            </a:pPr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00B050"/>
                </a:solidFill>
                <a:latin typeface="Monotype Corsiva" pitchFamily="66" charset="0"/>
              </a:rPr>
              <a:t>Думал я,  что сладкую,</a:t>
            </a:r>
          </a:p>
          <a:p>
            <a:pPr algn="ctr">
              <a:buNone/>
            </a:pPr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00B050"/>
                </a:solidFill>
                <a:latin typeface="Monotype Corsiva" pitchFamily="66" charset="0"/>
              </a:rPr>
              <a:t>А она, как хина.</a:t>
            </a:r>
          </a:p>
          <a:p>
            <a:pPr algn="ctr">
              <a:buNone/>
            </a:pPr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00B050"/>
                </a:solidFill>
                <a:latin typeface="Monotype Corsiva" pitchFamily="66" charset="0"/>
              </a:rPr>
              <a:t>То ли эта ягодка</a:t>
            </a:r>
          </a:p>
          <a:p>
            <a:pPr algn="ctr">
              <a:buNone/>
            </a:pPr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00B050"/>
                </a:solidFill>
                <a:latin typeface="Monotype Corsiva" pitchFamily="66" charset="0"/>
              </a:rPr>
              <a:t>Просто не дозрела,</a:t>
            </a:r>
          </a:p>
          <a:p>
            <a:pPr algn="ctr">
              <a:buNone/>
            </a:pPr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00B050"/>
                </a:solidFill>
                <a:latin typeface="Monotype Corsiva" pitchFamily="66" charset="0"/>
              </a:rPr>
              <a:t>То ль рябина хитрая</a:t>
            </a:r>
          </a:p>
          <a:p>
            <a:pPr algn="ctr">
              <a:buNone/>
            </a:pPr>
            <a:r>
              <a:rPr lang="ru-RU" b="1" dirty="0" smtClean="0">
                <a:ln>
                  <a:solidFill>
                    <a:srgbClr val="FF0000"/>
                  </a:solidFill>
                </a:ln>
                <a:solidFill>
                  <a:srgbClr val="00B050"/>
                </a:solidFill>
                <a:latin typeface="Monotype Corsiva" pitchFamily="66" charset="0"/>
              </a:rPr>
              <a:t>Подшутить хотела?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8708" y="1600200"/>
            <a:ext cx="3736696" cy="4525963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5206" y="5373216"/>
            <a:ext cx="1571636" cy="1066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43050"/>
            <a:ext cx="785818" cy="5000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7222" y="0"/>
            <a:ext cx="2286016" cy="1352347"/>
          </a:xfrm>
          <a:prstGeom prst="rect">
            <a:avLst/>
          </a:prstGeom>
        </p:spPr>
      </p:pic>
      <p:pic>
        <p:nvPicPr>
          <p:cNvPr id="8" name="Объект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20" y="0"/>
            <a:ext cx="1928826" cy="115252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500298" y="357167"/>
            <a:ext cx="4500594" cy="100013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>
                <a:gd name="adj1" fmla="val 12500"/>
                <a:gd name="adj2" fmla="val 434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РЯБИНА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85725"/>
            <a:ext cx="7620000" cy="6686550"/>
          </a:xfrm>
          <a:prstGeom prst="roundRect">
            <a:avLst>
              <a:gd name="adj" fmla="val 16667"/>
            </a:avLst>
          </a:prstGeom>
          <a:ln>
            <a:solidFill>
              <a:srgbClr val="FF0000"/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887788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 advTm="3000">
        <p14:glitter pattern="hexagon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Старый клён стоит один,</a:t>
            </a:r>
          </a:p>
          <a:p>
            <a:pPr algn="ctr">
              <a:buNone/>
            </a:pP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Весь во мху </a:t>
            </a:r>
            <a:r>
              <a:rPr lang="ru-RU" b="1" dirty="0" err="1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затшалом</a:t>
            </a: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</a:t>
            </a:r>
          </a:p>
          <a:p>
            <a:pPr algn="ctr">
              <a:buNone/>
            </a:pP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 опушке у руин,</a:t>
            </a:r>
          </a:p>
          <a:p>
            <a:pPr algn="ctr">
              <a:buNone/>
            </a:pP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скрипит устало.</a:t>
            </a:r>
          </a:p>
          <a:p>
            <a:pPr algn="ctr">
              <a:buNone/>
            </a:pP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Вспоминая те года</a:t>
            </a:r>
          </a:p>
          <a:p>
            <a:pPr algn="ctr">
              <a:buNone/>
            </a:pP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Когда ветер буйно.</a:t>
            </a:r>
          </a:p>
          <a:p>
            <a:pPr algn="ctr">
              <a:buNone/>
            </a:pP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Шелестел листвой сполна.</a:t>
            </a:r>
          </a:p>
          <a:p>
            <a:pPr algn="ctr">
              <a:buNone/>
            </a:pPr>
            <a:r>
              <a:rPr lang="ru-RU" b="1" dirty="0" smtClean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На ветвях разгульно.</a:t>
            </a:r>
          </a:p>
          <a:p>
            <a:pPr algn="ctr">
              <a:buNone/>
            </a:pPr>
            <a:endParaRPr lang="ru-RU" dirty="0" smtClean="0">
              <a:latin typeface="Moonlight" pitchFamily="2" charset="0"/>
            </a:endParaRPr>
          </a:p>
          <a:p>
            <a:pPr algn="ctr">
              <a:buNone/>
            </a:pPr>
            <a:endParaRPr lang="ru-RU" dirty="0" smtClean="0">
              <a:latin typeface="Moonlight" pitchFamily="2" charset="0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2270" y="1600200"/>
            <a:ext cx="3721696" cy="4525963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43050"/>
            <a:ext cx="785818" cy="500066"/>
          </a:xfrm>
          <a:prstGeom prst="rect">
            <a:avLst/>
          </a:prstGeom>
        </p:spPr>
      </p:pic>
      <p:pic>
        <p:nvPicPr>
          <p:cNvPr id="6" name="Объект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578" y="5214950"/>
            <a:ext cx="2928958" cy="11430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0"/>
            <a:ext cx="2286016" cy="1352347"/>
          </a:xfrm>
          <a:prstGeom prst="rect">
            <a:avLst/>
          </a:prstGeom>
        </p:spPr>
      </p:pic>
      <p:pic>
        <p:nvPicPr>
          <p:cNvPr id="8" name="Объект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20" y="0"/>
            <a:ext cx="2143140" cy="115252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000364" y="285729"/>
            <a:ext cx="3571899" cy="107157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>
                <a:gd name="adj1" fmla="val 12500"/>
                <a:gd name="adj2" fmla="val 632"/>
              </a:avLst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accent3">
                      <a:lumMod val="7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КЛЁН</a:t>
            </a:r>
            <a:endParaRPr lang="ru-RU" sz="5400" b="1" cap="none" spc="0" dirty="0">
              <a:ln w="19050">
                <a:solidFill>
                  <a:schemeClr val="accent3">
                    <a:lumMod val="75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497" y="260648"/>
            <a:ext cx="7199006" cy="63367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93363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3000">
        <p14:prism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ln>
            <a:solidFill>
              <a:srgbClr val="00B0F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endPara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Возле речки в тумане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Чуть звенят тополя…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Может ими и манит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Человека земля?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6" y="1643050"/>
            <a:ext cx="3489379" cy="4525963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43050"/>
            <a:ext cx="785818" cy="500066"/>
          </a:xfrm>
          <a:prstGeom prst="rect">
            <a:avLst/>
          </a:prstGeom>
        </p:spPr>
      </p:pic>
      <p:pic>
        <p:nvPicPr>
          <p:cNvPr id="6" name="Объект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578" y="5214950"/>
            <a:ext cx="2928958" cy="11430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214290"/>
            <a:ext cx="2286016" cy="1352347"/>
          </a:xfrm>
          <a:prstGeom prst="rect">
            <a:avLst/>
          </a:prstGeom>
        </p:spPr>
      </p:pic>
      <p:pic>
        <p:nvPicPr>
          <p:cNvPr id="8" name="Объект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0926" y="0"/>
            <a:ext cx="1643074" cy="115252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571736" y="285729"/>
            <a:ext cx="4214842" cy="107157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>
                <a:gd name="adj1" fmla="val 12500"/>
                <a:gd name="adj2" fmla="val 428"/>
              </a:avLst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ТОПОЛЬ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ln>
            <a:solidFill>
              <a:srgbClr val="00B0F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endPara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rgbClr val="7030A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Благоухает и манит,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7030A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Цветами нежными дарит,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7030A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Протянешь руку за плетень-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7030A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в ней окажется сирень.</a:t>
            </a:r>
          </a:p>
          <a:p>
            <a:endParaRPr lang="ru-RU" dirty="0"/>
          </a:p>
        </p:txBody>
      </p:sp>
      <p:pic>
        <p:nvPicPr>
          <p:cNvPr id="5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571612"/>
            <a:ext cx="4038600" cy="457203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286016" cy="13523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5206" y="1714488"/>
            <a:ext cx="785818" cy="500066"/>
          </a:xfrm>
          <a:prstGeom prst="rect">
            <a:avLst/>
          </a:prstGeom>
        </p:spPr>
      </p:pic>
      <p:pic>
        <p:nvPicPr>
          <p:cNvPr id="8" name="Объект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6678" y="-142900"/>
            <a:ext cx="1357322" cy="115252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500299" y="428603"/>
            <a:ext cx="4429156" cy="928695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>
                <a:gd name="adj1" fmla="val 12500"/>
                <a:gd name="adj2" fmla="val 897"/>
              </a:avLst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СИРЕНЬ</a:t>
            </a:r>
            <a:endParaRPr lang="ru-RU" sz="5400" b="1" cap="none" spc="0" dirty="0">
              <a:ln w="24500" cmpd="dbl">
                <a:solidFill>
                  <a:schemeClr val="accent2">
                    <a:lumMod val="75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6632"/>
            <a:ext cx="7776864" cy="6624736"/>
          </a:xfrm>
          <a:prstGeom prst="rect">
            <a:avLst/>
          </a:prstGeom>
          <a:ln w="127000" cap="rnd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4005064"/>
            <a:ext cx="1552575" cy="141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136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checker/>
      </p:transition>
    </mc:Choice>
    <mc:Fallback xmlns="">
      <p:transition spd="slow" advTm="3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2" name="Picture 4" descr="36f87b2b7c8c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306" y="500041"/>
            <a:ext cx="1857387" cy="2428893"/>
          </a:xfrm>
          <a:prstGeom prst="rect">
            <a:avLst/>
          </a:prstGeom>
          <a:noFill/>
        </p:spPr>
      </p:pic>
      <p:sp>
        <p:nvSpPr>
          <p:cNvPr id="48133" name="WordArt 5"/>
          <p:cNvSpPr>
            <a:spLocks noChangeArrowheads="1" noChangeShapeType="1" noTextEdit="1"/>
          </p:cNvSpPr>
          <p:nvPr/>
        </p:nvSpPr>
        <p:spPr bwMode="auto">
          <a:xfrm>
            <a:off x="1908175" y="5013325"/>
            <a:ext cx="5184775" cy="7921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2000" b="1" kern="1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Impact"/>
              </a:rPr>
              <a:t>Презентацию подготовила старший </a:t>
            </a:r>
          </a:p>
          <a:p>
            <a:r>
              <a:rPr lang="ru-RU" sz="2000" b="1" kern="10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Impact"/>
              </a:rPr>
              <a:t>воспитатель МБДОУ детского сада №1 </a:t>
            </a:r>
          </a:p>
        </p:txBody>
      </p:sp>
      <p:sp>
        <p:nvSpPr>
          <p:cNvPr id="48134" name="WordArt 6"/>
          <p:cNvSpPr>
            <a:spLocks noChangeArrowheads="1" noChangeShapeType="1" noTextEdit="1"/>
          </p:cNvSpPr>
          <p:nvPr/>
        </p:nvSpPr>
        <p:spPr bwMode="auto">
          <a:xfrm>
            <a:off x="3419474" y="6021388"/>
            <a:ext cx="2366971" cy="503237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r>
              <a:rPr lang="ru-RU" sz="2000" kern="10" spc="-200" dirty="0" err="1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Сидненко</a:t>
            </a:r>
            <a:r>
              <a:rPr lang="ru-RU" sz="2000" kern="10" spc="-20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 Е.Н.</a:t>
            </a:r>
          </a:p>
        </p:txBody>
      </p:sp>
      <p:sp>
        <p:nvSpPr>
          <p:cNvPr id="48135" name="WordArt 7"/>
          <p:cNvSpPr>
            <a:spLocks noChangeArrowheads="1" noChangeShapeType="1" noTextEdit="1"/>
          </p:cNvSpPr>
          <p:nvPr/>
        </p:nvSpPr>
        <p:spPr bwMode="auto">
          <a:xfrm>
            <a:off x="1785918" y="2714620"/>
            <a:ext cx="5256212" cy="122872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14546" y="3000372"/>
            <a:ext cx="4857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 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2967335"/>
            <a:ext cx="814393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2967335"/>
            <a:ext cx="743569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advClick="0" advTm="3000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2800" b="1" cap="all" dirty="0">
              <a:ln w="0"/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596" y="1571612"/>
            <a:ext cx="4040188" cy="4554551"/>
          </a:xfrm>
          <a:ln>
            <a:solidFill>
              <a:srgbClr val="00B05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endParaRPr lang="ru-RU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Если б дали берёзе расчёску,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Изменила б берёза причёску: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 речку, как в зеркало, глядя,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Расчесала б кудрявые пряди.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И вошло б у неё в привычку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 утрам заплетать косичку.</a:t>
            </a:r>
            <a:endParaRPr lang="ru-RU" sz="28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571612"/>
            <a:ext cx="4000528" cy="4572032"/>
          </a:xfrm>
          <a:prstGeom prst="rect">
            <a:avLst/>
          </a:prstGeom>
          <a:ln>
            <a:solidFill>
              <a:srgbClr val="00B050"/>
            </a:solidFill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43050"/>
            <a:ext cx="785818" cy="500066"/>
          </a:xfrm>
          <a:prstGeom prst="rect">
            <a:avLst/>
          </a:prstGeom>
        </p:spPr>
      </p:pic>
      <p:pic>
        <p:nvPicPr>
          <p:cNvPr id="9" name="Объект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5206" y="5286388"/>
            <a:ext cx="2428891" cy="107156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0"/>
            <a:ext cx="2286016" cy="1352347"/>
          </a:xfrm>
          <a:prstGeom prst="rect">
            <a:avLst/>
          </a:prstGeom>
        </p:spPr>
      </p:pic>
      <p:pic>
        <p:nvPicPr>
          <p:cNvPr id="11" name="Объект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082" y="0"/>
            <a:ext cx="1500198" cy="1152525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3183799" y="357167"/>
            <a:ext cx="2776401" cy="92869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>
                <a:gd name="adj1" fmla="val 12500"/>
                <a:gd name="adj2" fmla="val 20"/>
              </a:avLst>
            </a:prstTxWarp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БЕРЁЗА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124744"/>
            <a:ext cx="7056784" cy="46805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1130867"/>
      </p:ext>
    </p:extLst>
  </p:cSld>
  <p:clrMapOvr>
    <a:masterClrMapping/>
  </p:clrMapOvr>
  <p:transition spd="slow" advTm="3000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ln>
            <a:solidFill>
              <a:srgbClr val="00B05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ru-RU" sz="24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Ели на опушке –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До небес макушки –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Слушают, молчат,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Смотрят на внучат.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А внучата-ёлочки,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Тонкие иголочки, -  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 лесных ворот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Водят хоровод.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4" y="1600200"/>
            <a:ext cx="3857651" cy="4525963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43050"/>
            <a:ext cx="785818" cy="500066"/>
          </a:xfrm>
          <a:prstGeom prst="rect">
            <a:avLst/>
          </a:prstGeom>
        </p:spPr>
      </p:pic>
      <p:pic>
        <p:nvPicPr>
          <p:cNvPr id="6" name="Объект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892" y="5143512"/>
            <a:ext cx="2714644" cy="11430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0"/>
            <a:ext cx="2286016" cy="1352347"/>
          </a:xfrm>
          <a:prstGeom prst="rect">
            <a:avLst/>
          </a:prstGeom>
        </p:spPr>
      </p:pic>
      <p:pic>
        <p:nvPicPr>
          <p:cNvPr id="8" name="Объект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082" y="0"/>
            <a:ext cx="1285884" cy="115252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143240" y="357166"/>
            <a:ext cx="264320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2">
              <a:avLst>
                <a:gd name="adj1" fmla="val 12500"/>
                <a:gd name="adj2" fmla="val 41"/>
              </a:avLst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ЕЛЬ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6631"/>
            <a:ext cx="7920880" cy="6645115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86418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Tm="3000">
        <p:checker/>
      </p:transition>
    </mc:Choice>
    <mc:Fallback xmlns="">
      <p:transition spd="slow" advTm="3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  <a:ln>
            <a:solidFill>
              <a:srgbClr val="00B05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ln>
            <a:solidFill>
              <a:srgbClr val="00B05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>
              <a:buNone/>
            </a:pPr>
            <a:endParaRPr lang="ru-RU" sz="24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endParaRPr lang="ru-RU" sz="2400" b="1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Сосны до неба хотят дорасти,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Небо ветвями хотят подмести.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Чтобы в течение года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Ясной стояла погода.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4383" y="1600200"/>
            <a:ext cx="3729583" cy="4525963"/>
          </a:xfrm>
          <a:prstGeom prst="rect">
            <a:avLst/>
          </a:prstGeom>
          <a:noFill/>
          <a:ln w="9525">
            <a:solidFill>
              <a:srgbClr val="00B050"/>
            </a:solidFill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5" name="Объект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578" y="5214950"/>
            <a:ext cx="2928958" cy="11430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628" y="1714488"/>
            <a:ext cx="785818" cy="5000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0"/>
            <a:ext cx="2286016" cy="1352347"/>
          </a:xfrm>
          <a:prstGeom prst="rect">
            <a:avLst/>
          </a:prstGeom>
        </p:spPr>
      </p:pic>
      <p:pic>
        <p:nvPicPr>
          <p:cNvPr id="8" name="Объект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892" y="0"/>
            <a:ext cx="1357322" cy="115252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928926" y="285728"/>
            <a:ext cx="328614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DoubleWave1">
              <a:avLst>
                <a:gd name="adj1" fmla="val 6250"/>
                <a:gd name="adj2" fmla="val 422"/>
              </a:avLst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СОСНА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88640"/>
            <a:ext cx="8064896" cy="648072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20294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14:prism isContent="1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00B05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innerShdw blurRad="63500" dist="508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/>
          <a:lstStyle/>
          <a:p>
            <a:r>
              <a:rPr lang="ru-RU" b="1" dirty="0" smtClean="0">
                <a:solidFill>
                  <a:srgbClr val="004C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>
              <a:solidFill>
                <a:srgbClr val="004C2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ln>
            <a:solidFill>
              <a:srgbClr val="00B05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Возле речки у обрыва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Плачет ива, плачет ива.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Может, ей кого-то жалко?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Может, ей на солнце жарко?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Может, ветер шаловливый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 косичку дёрнул иву?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Может, ива хочет пить?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Может , нам пойти спросить?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1482" y="1600200"/>
            <a:ext cx="3772483" cy="45259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43050"/>
            <a:ext cx="785818" cy="500066"/>
          </a:xfrm>
          <a:prstGeom prst="rect">
            <a:avLst/>
          </a:prstGeom>
        </p:spPr>
      </p:pic>
      <p:pic>
        <p:nvPicPr>
          <p:cNvPr id="7" name="Объект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6578" y="5214950"/>
            <a:ext cx="2928958" cy="11430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286016" cy="1352347"/>
          </a:xfrm>
          <a:prstGeom prst="rect">
            <a:avLst/>
          </a:prstGeom>
        </p:spPr>
      </p:pic>
      <p:pic>
        <p:nvPicPr>
          <p:cNvPr id="9" name="Объект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20" y="0"/>
            <a:ext cx="1714480" cy="115252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734495" y="357166"/>
            <a:ext cx="16750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/>
              </a:rPr>
              <a:t>ИВА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88640"/>
            <a:ext cx="7776864" cy="6480720"/>
          </a:xfrm>
          <a:prstGeom prst="ellipse">
            <a:avLst/>
          </a:prstGeom>
          <a:ln w="63500" cap="rnd">
            <a:solidFill>
              <a:schemeClr val="accent3">
                <a:lumMod val="7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17846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 advTm="3000">
        <p:circle/>
      </p:transition>
    </mc:Choice>
    <mc:Fallback xmlns="">
      <p:transition spd="slow" advTm="30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</TotalTime>
  <Words>282</Words>
  <Application>Microsoft Office PowerPoint</Application>
  <PresentationFormat>Экран (4:3)</PresentationFormat>
  <Paragraphs>83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Муниципальное бюджетное дошкольное образовательное  учреждение Родионово-Несветайского района детский сад №1  «Тополёк»</vt:lpstr>
      <vt:lpstr> 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 </vt:lpstr>
      <vt:lpstr>Презентация PowerPoint</vt:lpstr>
      <vt:lpstr> </vt:lpstr>
      <vt:lpstr>Презентация PowerPoint</vt:lpstr>
      <vt:lpstr> </vt:lpstr>
      <vt:lpstr>Презентация PowerPoint</vt:lpstr>
      <vt:lpstr> </vt:lpstr>
      <vt:lpstr> 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БЕРЁЗА</dc:title>
  <dc:creator>Admin</dc:creator>
  <cp:lastModifiedBy>Елена</cp:lastModifiedBy>
  <cp:revision>45</cp:revision>
  <dcterms:created xsi:type="dcterms:W3CDTF">2014-02-25T06:19:39Z</dcterms:created>
  <dcterms:modified xsi:type="dcterms:W3CDTF">2020-01-07T09:55:00Z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2059775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S8.2.3</vt:lpwstr>
  </property>
</Properties>
</file>