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96" r:id="rId4"/>
  </p:sldMasterIdLst>
  <p:sldIdLst>
    <p:sldId id="266" r:id="rId5"/>
    <p:sldId id="256" r:id="rId6"/>
    <p:sldId id="259" r:id="rId7"/>
    <p:sldId id="260" r:id="rId8"/>
    <p:sldId id="267" r:id="rId9"/>
    <p:sldId id="263" r:id="rId10"/>
    <p:sldId id="262" r:id="rId11"/>
    <p:sldId id="269" r:id="rId12"/>
    <p:sldId id="25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21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292860"/>
      </p:ext>
    </p:extLst>
  </p:cSld>
  <p:clrMapOvr>
    <a:masterClrMapping/>
  </p:clrMapOvr>
  <p:transition spd="med"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953579"/>
      </p:ext>
    </p:extLst>
  </p:cSld>
  <p:clrMapOvr>
    <a:masterClrMapping/>
  </p:clrMapOvr>
  <p:transition spd="med"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445906"/>
      </p:ext>
    </p:extLst>
  </p:cSld>
  <p:clrMapOvr>
    <a:masterClrMapping/>
  </p:clrMapOvr>
  <p:transition spd="med">
    <p:cut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226320"/>
      </p:ext>
    </p:extLst>
  </p:cSld>
  <p:clrMapOvr>
    <a:masterClrMapping/>
  </p:clrMapOvr>
  <p:transition spd="med">
    <p:cut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415608"/>
      </p:ext>
    </p:extLst>
  </p:cSld>
  <p:clrMapOvr>
    <a:masterClrMapping/>
  </p:clrMapOvr>
  <p:transition spd="med">
    <p:cut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529510"/>
      </p:ext>
    </p:extLst>
  </p:cSld>
  <p:clrMapOvr>
    <a:masterClrMapping/>
  </p:clrMapOvr>
  <p:transition spd="med">
    <p:cut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4877967"/>
      </p:ext>
    </p:extLst>
  </p:cSld>
  <p:clrMapOvr>
    <a:masterClrMapping/>
  </p:clrMapOvr>
  <p:transition spd="med">
    <p:cut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4110720"/>
      </p:ext>
    </p:extLst>
  </p:cSld>
  <p:clrMapOvr>
    <a:masterClrMapping/>
  </p:clrMapOvr>
  <p:transition spd="med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828020"/>
      </p:ext>
    </p:extLst>
  </p:cSld>
  <p:clrMapOvr>
    <a:masterClrMapping/>
  </p:clrMapOvr>
  <p:transition spd="med">
    <p:cut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73183"/>
      </p:ext>
    </p:extLst>
  </p:cSld>
  <p:clrMapOvr>
    <a:masterClrMapping/>
  </p:clrMapOvr>
  <p:transition spd="med">
    <p:cut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713853"/>
      </p:ext>
    </p:extLst>
  </p:cSld>
  <p:clrMapOvr>
    <a:masterClrMapping/>
  </p:clrMapOvr>
  <p:transition spd="med">
    <p:cut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5049743"/>
      </p:ext>
    </p:extLst>
  </p:cSld>
  <p:clrMapOvr>
    <a:masterClrMapping/>
  </p:clrMapOvr>
  <p:transition spd="med">
    <p:cut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795037"/>
      </p:ext>
    </p:extLst>
  </p:cSld>
  <p:clrMapOvr>
    <a:masterClrMapping/>
  </p:clrMapOvr>
  <p:transition spd="med">
    <p:cut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672621"/>
      </p:ext>
    </p:extLst>
  </p:cSld>
  <p:clrMapOvr>
    <a:masterClrMapping/>
  </p:clrMapOvr>
  <p:transition spd="med">
    <p:cut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82125"/>
      </p:ext>
    </p:extLst>
  </p:cSld>
  <p:clrMapOvr>
    <a:masterClrMapping/>
  </p:clrMapOvr>
  <p:transition spd="med">
    <p:cut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9247236"/>
      </p:ext>
    </p:extLst>
  </p:cSld>
  <p:clrMapOvr>
    <a:masterClrMapping/>
  </p:clrMapOvr>
  <p:transition spd="med">
    <p:cut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451868"/>
      </p:ext>
    </p:extLst>
  </p:cSld>
  <p:clrMapOvr>
    <a:masterClrMapping/>
  </p:clrMapOvr>
  <p:transition spd="med">
    <p:cut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834216"/>
      </p:ext>
    </p:extLst>
  </p:cSld>
  <p:clrMapOvr>
    <a:masterClrMapping/>
  </p:clrMapOvr>
  <p:transition spd="med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92418"/>
      </p:ext>
    </p:extLst>
  </p:cSld>
  <p:clrMapOvr>
    <a:masterClrMapping/>
  </p:clrMapOvr>
  <p:transition spd="med">
    <p:cut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86433"/>
      </p:ext>
    </p:extLst>
  </p:cSld>
  <p:clrMapOvr>
    <a:masterClrMapping/>
  </p:clrMapOvr>
  <p:transition spd="med">
    <p:cut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85686"/>
      </p:ext>
    </p:extLst>
  </p:cSld>
  <p:clrMapOvr>
    <a:masterClrMapping/>
  </p:clrMapOvr>
  <p:transition spd="med">
    <p:cut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388075"/>
      </p:ext>
    </p:extLst>
  </p:cSld>
  <p:clrMapOvr>
    <a:masterClrMapping/>
  </p:clrMapOvr>
  <p:transition spd="med">
    <p:cut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044494"/>
      </p:ext>
    </p:extLst>
  </p:cSld>
  <p:clrMapOvr>
    <a:masterClrMapping/>
  </p:clrMapOvr>
  <p:transition spd="med">
    <p:cut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70025"/>
      </p:ext>
    </p:extLst>
  </p:cSld>
  <p:clrMapOvr>
    <a:masterClrMapping/>
  </p:clrMapOvr>
  <p:transition spd="med">
    <p:cut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907522"/>
      </p:ext>
    </p:extLst>
  </p:cSld>
  <p:clrMapOvr>
    <a:masterClrMapping/>
  </p:clrMapOvr>
  <p:transition spd="med">
    <p:cut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5065176"/>
      </p:ext>
    </p:extLst>
  </p:cSld>
  <p:clrMapOvr>
    <a:masterClrMapping/>
  </p:clrMapOvr>
  <p:transition spd="med">
    <p:cut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07561"/>
      </p:ext>
    </p:extLst>
  </p:cSld>
  <p:clrMapOvr>
    <a:masterClrMapping/>
  </p:clrMapOvr>
  <p:transition spd="med">
    <p:cut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060256"/>
      </p:ext>
    </p:extLst>
  </p:cSld>
  <p:clrMapOvr>
    <a:masterClrMapping/>
  </p:clrMapOvr>
  <p:transition spd="med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50947"/>
      </p:ext>
    </p:extLst>
  </p:cSld>
  <p:clrMapOvr>
    <a:masterClrMapping/>
  </p:clrMapOvr>
  <p:transition spd="med">
    <p:cut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476784"/>
      </p:ext>
    </p:extLst>
  </p:cSld>
  <p:clrMapOvr>
    <a:masterClrMapping/>
  </p:clrMapOvr>
  <p:transition spd="med">
    <p:cut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391851"/>
      </p:ext>
    </p:extLst>
  </p:cSld>
  <p:clrMapOvr>
    <a:masterClrMapping/>
  </p:clrMapOvr>
  <p:transition spd="med">
    <p:cut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705403"/>
      </p:ext>
    </p:extLst>
  </p:cSld>
  <p:clrMapOvr>
    <a:masterClrMapping/>
  </p:clrMapOvr>
  <p:transition spd="med">
    <p:cut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1643757"/>
      </p:ext>
    </p:extLst>
  </p:cSld>
  <p:clrMapOvr>
    <a:masterClrMapping/>
  </p:clrMapOvr>
  <p:transition spd="med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EAB16-265C-4FF8-BFEE-3B014C7CAEC0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9B37C-7E8A-4897-86EE-E3900B4648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8033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974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4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B1C3AF-5D58-47AB-B82D-A5882693B292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07.01.2020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197CF-B058-470B-9077-917D0BDD8ADB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737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>
    <p:cut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000108"/>
            <a:ext cx="671517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Посмотрите, дом стоит</a:t>
            </a:r>
          </a:p>
          <a:p>
            <a:pPr>
              <a:buNone/>
            </a:pPr>
            <a:r>
              <a:rPr lang="ru-RU" sz="3600" b="1" dirty="0">
                <a:solidFill>
                  <a:srgbClr val="FF0000"/>
                </a:solidFill>
              </a:rPr>
              <a:t>Д</a:t>
            </a:r>
            <a:r>
              <a:rPr lang="ru-RU" sz="3600" b="1" dirty="0" smtClean="0">
                <a:solidFill>
                  <a:srgbClr val="FF0000"/>
                </a:solidFill>
              </a:rPr>
              <a:t>о краев водой налит,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Без окошек, но не мрачный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С четырех сторон прозрачный.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В этом домике жильцы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Все умелые пловцы 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93869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2-157.p.fl2.fo.ru/image/chunk105/1870334/54770_shop/70988_3da46bc9af079092b90eff80da45020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281283" cy="7072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1stroitelny.kz/img/show/type/good/size/500x500/id/517dfd13ca37ec435400008f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43032"/>
            <a:ext cx="9144000" cy="9144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mg1.liveinternet.ru/images/attach/c/8/102/668/102668395_1368353880_bezimeni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0884" y="0"/>
            <a:ext cx="9184884" cy="642942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suction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900igr.net/up/datas/106980/02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-1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06553768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cdn01.ru/files/users/images/5f/1f/5f1fd3cac0487e0ee0b62e95ecc0d12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0"/>
            <a:ext cx="6917983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33840582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images.myshared.ru/6/670488/slide_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10287008" cy="8643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88042330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images.myshared.ru/5/462930/slide_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8643934" cy="648295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71385593"/>
      </p:ext>
    </p:extLst>
  </p:cSld>
  <p:clrMapOvr>
    <a:masterClrMapping/>
  </p:clrMapOvr>
  <p:transition spd="med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el-ab.ru/foto19.png?i=2661&amp;k=akvarium-pustoj-fot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9131" y="214290"/>
            <a:ext cx="9193131" cy="65008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27</Words>
  <Application>Microsoft Office PowerPoint</Application>
  <PresentationFormat>Экран (4:3)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Тема Office</vt:lpstr>
      <vt:lpstr>1_Тема Office</vt:lpstr>
      <vt:lpstr>2_Тема Office</vt:lpstr>
      <vt:lpstr>4_Тема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2016-11-27T13:02:27Z</dcterms:created>
  <dcterms:modified xsi:type="dcterms:W3CDTF">2020-01-07T15:44:00Z</dcterms:modified>
</cp:coreProperties>
</file>