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75" r:id="rId2"/>
    <p:sldId id="272" r:id="rId3"/>
    <p:sldId id="273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1" r:id="rId13"/>
    <p:sldId id="264" r:id="rId14"/>
    <p:sldId id="265" r:id="rId15"/>
    <p:sldId id="266" r:id="rId16"/>
    <p:sldId id="277" r:id="rId17"/>
    <p:sldId id="276" r:id="rId18"/>
    <p:sldId id="268" r:id="rId19"/>
    <p:sldId id="269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64FE5-D0DF-40E7-B257-6C04B98A37EA}" type="datetimeFigureOut">
              <a:rPr lang="ru-RU" smtClean="0"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E30A5-DED3-4121-BC35-D16BD74F5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3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E30A5-DED3-4121-BC35-D16BD74F5C7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511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E30A5-DED3-4121-BC35-D16BD74F5C7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8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14282" y="338139"/>
            <a:ext cx="8043893" cy="37338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«Применение нетрадиционных методик и здоровьесберегающих технологий в работе с дошкольниками 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Marina\Desktop\моё занятие-картинки\нос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757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Marina\Desktop\моё занятие-картинки\руки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425" y="0"/>
            <a:ext cx="92424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251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depositphotos_30173359-stock-photo-illustration-of-green-floating-bo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7319"/>
            <a:ext cx="8928992" cy="665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67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Marina\Desktop\моё занятие-картинки\глаз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95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Marina\Desktop\моё занятие-картинки\центры мозга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6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Marina\Desktop\моё занятие-картинки\зарядк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6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fee742fd9de457d28a42cd648488a22-1200x800_5cee30789794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769"/>
            <a:ext cx="8856983" cy="685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993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PrJROvsw6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27" y="225574"/>
            <a:ext cx="8807624" cy="581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62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Marina\Desktop\моё занятие-картинки\прогулка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30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Marina\Desktop\моё занятие-картинки\узнавание новог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03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fb-post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3" y="260648"/>
            <a:ext cx="9117757" cy="633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80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img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6623"/>
            <a:ext cx="8952994" cy="671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715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esktop\16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758" y="2204864"/>
            <a:ext cx="3088242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683568" y="476671"/>
            <a:ext cx="5509270" cy="5039891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Здравствуйте воспитатели, девочки  и  мальчики  подготовительной группы «Одуванчик» !  Пишет вам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уратино.                 Я ребята как и вы в следующем году пойду в первый класс и хочу быть самым подготовленным учеником, но я пока еще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многого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знаю. Хочу вас попросить помочь мне в подготовке к школе. Присылайте мне пожалуйста </a:t>
            </a:r>
            <a:r>
              <a:rPr lang="ru-RU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видио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ролики  ваших занятий я буду их просматривать и конечно как и вы получать знания которые,  пригодятся мне в школе. 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C:\Users\user\Desktop\161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87699"/>
            <a:ext cx="3088242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12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7772400" cy="1470025"/>
          </a:xfrm>
        </p:spPr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Мозг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человека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Marina\Desktop\моё занятие-картинки\мозг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7"/>
            <a:ext cx="9144000" cy="551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37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rina\Desktop\моё занятие-картинки\моз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3725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Marina\Desktop\моё занятие-картинки\мозг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814" y="571480"/>
            <a:ext cx="4332856" cy="5214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Marina\Desktop\моё занятие-картинки\гецкий оре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632861"/>
            <a:ext cx="3786214" cy="5098041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0881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arina\Desktop\моё занятие-картинки\мозг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468052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4355976" cy="65527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77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arina\Desktop\моё занятие-картинки\уш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788" y="0"/>
            <a:ext cx="9197788" cy="765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143000"/>
          </a:xfrm>
        </p:spPr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sz="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1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91298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Marina\Desktop\моё занятие-картинки\язык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013"/>
            <a:ext cx="9144000" cy="695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3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232</TotalTime>
  <Words>83</Words>
  <Application>Microsoft Office PowerPoint</Application>
  <PresentationFormat>Экран (4:3)</PresentationFormat>
  <Paragraphs>6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    «Применение нетрадиционных методик и здоровьесберегающих технологий в работе с дошкольниками </vt:lpstr>
      <vt:lpstr>Презентация PowerPoint</vt:lpstr>
      <vt:lpstr>Здравствуйте воспитатели, девочки  и  мальчики  подготовительной группы «Одуванчик» !  Пишет вам Буратино.                 Я ребята как и вы в следующем году пойду в первый класс и хочу быть самым подготовленным учеником, но я пока еще многого не знаю. Хочу вас попросить помочь мне в подготовке к школе. Присылайте мне пожалуйста видио ролики  ваших занятий я буду их просматривать и конечно как и вы получать знания которые,  пригодятся мне в школе. </vt:lpstr>
      <vt:lpstr>Мозг человека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Мозг человека</dc:title>
  <dc:creator>Marina</dc:creator>
  <cp:lastModifiedBy>user</cp:lastModifiedBy>
  <cp:revision>17</cp:revision>
  <dcterms:created xsi:type="dcterms:W3CDTF">2015-12-22T17:22:21Z</dcterms:created>
  <dcterms:modified xsi:type="dcterms:W3CDTF">2019-11-25T18:36:19Z</dcterms:modified>
</cp:coreProperties>
</file>