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9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09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909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60992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5657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8977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6948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191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567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194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177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068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308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476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290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741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5034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5493D-8BED-4C21-B70A-BDDA5D32D4BF}" type="datetimeFigureOut">
              <a:rPr lang="ru-RU" smtClean="0"/>
              <a:t>19.10.2018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D36B4B6-5F7B-477D-B080-68388E40F5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2170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3098" y="2161454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Организация центров развития речи  в группах раннего возраста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1908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Пособия для развития мелкой моторики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Сухие бассейны </a:t>
            </a:r>
          </a:p>
          <a:p>
            <a:r>
              <a:rPr lang="ru-RU" dirty="0" smtClean="0"/>
              <a:t>Игры с прищепками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8497" y="1595322"/>
            <a:ext cx="4004966" cy="33424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094" y="3109626"/>
            <a:ext cx="4461163" cy="2809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6803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Пальчиковый театр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613" y="1736639"/>
            <a:ext cx="3881437" cy="38814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668" y="1930399"/>
            <a:ext cx="3682646" cy="3795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503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Оформить картотеку пальчиковых игр, стихов с движениями </a:t>
            </a:r>
            <a:endParaRPr lang="ru-RU" sz="3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911" y="2144508"/>
            <a:ext cx="5899611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033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4818" y="2878974"/>
            <a:ext cx="8596668" cy="13208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6276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64276"/>
            <a:ext cx="8505305" cy="521268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dirty="0"/>
              <a:t>Одной из ведущих задач, которую решают дошкольные образовательные учреждения, </a:t>
            </a:r>
            <a:r>
              <a:rPr lang="ru-RU" sz="2800" dirty="0" smtClean="0"/>
              <a:t>является </a:t>
            </a:r>
            <a:r>
              <a:rPr lang="ru-RU" sz="2800" dirty="0"/>
              <a:t>развитие речи </a:t>
            </a:r>
            <a:r>
              <a:rPr lang="ru-RU" sz="2800" dirty="0" smtClean="0"/>
              <a:t>детей.</a:t>
            </a:r>
          </a:p>
          <a:p>
            <a:pPr marL="0" indent="0">
              <a:buNone/>
            </a:pPr>
            <a:r>
              <a:rPr lang="ru-RU" sz="2800" dirty="0" smtClean="0"/>
              <a:t>Решение </a:t>
            </a:r>
            <a:r>
              <a:rPr lang="ru-RU" sz="2800" dirty="0"/>
              <a:t>этой задачи </a:t>
            </a:r>
            <a:r>
              <a:rPr lang="ru-RU" sz="2800" dirty="0" smtClean="0"/>
              <a:t>предусматривает создание </a:t>
            </a:r>
            <a:r>
              <a:rPr lang="ru-RU" sz="2800" dirty="0"/>
              <a:t>в группах ДОУ </a:t>
            </a:r>
            <a:r>
              <a:rPr lang="ru-RU" sz="2800" dirty="0" smtClean="0"/>
              <a:t>речевых </a:t>
            </a:r>
            <a:r>
              <a:rPr lang="ru-RU" sz="2800" dirty="0" smtClean="0"/>
              <a:t>центров</a:t>
            </a:r>
            <a:r>
              <a:rPr lang="ru-RU" sz="2800" dirty="0" smtClean="0"/>
              <a:t>. </a:t>
            </a:r>
            <a:r>
              <a:rPr lang="ru-RU" sz="2800" dirty="0" smtClean="0"/>
              <a:t>Речевые </a:t>
            </a:r>
            <a:r>
              <a:rPr lang="ru-RU" sz="2800" dirty="0" smtClean="0"/>
              <a:t>центры </a:t>
            </a:r>
            <a:r>
              <a:rPr lang="ru-RU" sz="2800" dirty="0" smtClean="0"/>
              <a:t>должны </a:t>
            </a:r>
            <a:r>
              <a:rPr lang="ru-RU" sz="2800" dirty="0"/>
              <a:t>быть </a:t>
            </a:r>
            <a:r>
              <a:rPr lang="ru-RU" sz="2800" dirty="0" smtClean="0"/>
              <a:t>расположены </a:t>
            </a:r>
            <a:r>
              <a:rPr lang="ru-RU" sz="2800" dirty="0"/>
              <a:t>в доступных для детей местах, оформлены </a:t>
            </a:r>
            <a:r>
              <a:rPr lang="ru-RU" sz="2800" dirty="0" smtClean="0"/>
              <a:t>ярко</a:t>
            </a:r>
            <a:r>
              <a:rPr lang="ru-RU" sz="2800" dirty="0"/>
              <a:t>, красиво, эстетично и аккуратно. При организации речевых центров педагогами </a:t>
            </a:r>
            <a:r>
              <a:rPr lang="ru-RU" sz="2800" dirty="0" smtClean="0"/>
              <a:t>должно </a:t>
            </a:r>
            <a:r>
              <a:rPr lang="ru-RU" sz="2800" dirty="0"/>
              <a:t>учитываться: разнообразие материалов, возрастные и индивидуальные особенности </a:t>
            </a:r>
            <a:r>
              <a:rPr lang="ru-RU" sz="2800" dirty="0" smtClean="0"/>
              <a:t>детей</a:t>
            </a:r>
            <a:r>
              <a:rPr lang="ru-RU" sz="2800" dirty="0"/>
              <a:t>, доступность и </a:t>
            </a:r>
            <a:r>
              <a:rPr lang="ru-RU" sz="2800" dirty="0" smtClean="0"/>
              <a:t>эстетика оформления.</a:t>
            </a:r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3400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9887" y="1160607"/>
            <a:ext cx="8463742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Ранний возраст является периодом, особенно благоприятным для освоения речи. Речь перестраивает все психические процессы ребёнка: восприятие, мышление, память, чувства, желания. Она открывает возможности для совершенно новых и специфически человеческих форм внешней и внутренней жизни - сознания, воображения, планирования, управления своим поведением, логического и образного мышления и конечно же новых форм общения.</a:t>
            </a:r>
          </a:p>
        </p:txBody>
      </p:sp>
    </p:spTree>
    <p:extLst>
      <p:ext uri="{BB962C8B-B14F-4D97-AF65-F5344CB8AC3E}">
        <p14:creationId xmlns:p14="http://schemas.microsoft.com/office/powerpoint/2010/main" val="2946764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487258"/>
            <a:ext cx="8596668" cy="3880773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Речевая </a:t>
            </a:r>
            <a:r>
              <a:rPr lang="ru-RU" sz="2800" dirty="0"/>
              <a:t>среда – это, особым образом организованное окружение, наиболее эффективно влияющее на развитие разных сторон речи каждого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2865125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центра развития речи в группах раннего возраста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подбор детской художественной литературы (4-5 наименований </a:t>
            </a:r>
            <a:r>
              <a:rPr lang="ru-RU" dirty="0" smtClean="0"/>
              <a:t>книг, </a:t>
            </a:r>
            <a:r>
              <a:rPr lang="ru-RU" dirty="0"/>
              <a:t>книжки-ширмы.);</a:t>
            </a:r>
          </a:p>
          <a:p>
            <a:r>
              <a:rPr lang="ru-RU" dirty="0"/>
              <a:t>пособия для развития дыхания;</a:t>
            </a:r>
          </a:p>
          <a:p>
            <a:r>
              <a:rPr lang="ru-RU" dirty="0"/>
              <a:t>пособия для развития мелкой моторики;</a:t>
            </a:r>
          </a:p>
          <a:p>
            <a:r>
              <a:rPr lang="ru-RU" dirty="0" smtClean="0"/>
              <a:t>дидактические </a:t>
            </a:r>
            <a:r>
              <a:rPr lang="ru-RU" dirty="0"/>
              <a:t>игры на формирование словаря</a:t>
            </a:r>
            <a:r>
              <a:rPr lang="ru-RU" dirty="0" smtClean="0"/>
              <a:t>, </a:t>
            </a:r>
            <a:r>
              <a:rPr lang="ru-RU" dirty="0"/>
              <a:t>грамматического строя речи, связной речи;</a:t>
            </a:r>
          </a:p>
          <a:p>
            <a:r>
              <a:rPr lang="ru-RU" dirty="0"/>
              <a:t>предметные картинки с изображением явлений природы, овощи, фрукты, деревья, домашние животные и птицы, времена года, насекомые, транспорт и другие;</a:t>
            </a:r>
          </a:p>
          <a:p>
            <a:r>
              <a:rPr lang="ru-RU" dirty="0"/>
              <a:t>различные виды театров;</a:t>
            </a:r>
          </a:p>
          <a:p>
            <a:r>
              <a:rPr lang="ru-RU" dirty="0"/>
              <a:t>картотека пальчиковых игр, стихов, </a:t>
            </a:r>
            <a:r>
              <a:rPr lang="ru-RU" dirty="0" err="1"/>
              <a:t>потешек</a:t>
            </a:r>
            <a:r>
              <a:rPr lang="ru-RU" dirty="0"/>
              <a:t>, приговорок.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5865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Оснащение группы:</a:t>
            </a:r>
            <a:br>
              <a:rPr lang="ru-RU" dirty="0" smtClean="0"/>
            </a:br>
            <a:r>
              <a:rPr lang="ru-RU" dirty="0" smtClean="0"/>
              <a:t>Детская литература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028" y="2160588"/>
            <a:ext cx="6901981" cy="3881437"/>
          </a:xfrm>
        </p:spPr>
      </p:pic>
    </p:spTree>
    <p:extLst>
      <p:ext uri="{BB962C8B-B14F-4D97-AF65-F5344CB8AC3E}">
        <p14:creationId xmlns:p14="http://schemas.microsoft.com/office/powerpoint/2010/main" val="3930514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Дидактические игры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64" y="3034146"/>
            <a:ext cx="4612178" cy="283793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508" y="1270000"/>
            <a:ext cx="3882428" cy="301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466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Предметные картинки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82454" y="238516"/>
            <a:ext cx="4302792" cy="7107382"/>
          </a:xfrm>
        </p:spPr>
      </p:pic>
    </p:spTree>
    <p:extLst>
      <p:ext uri="{BB962C8B-B14F-4D97-AF65-F5344CB8AC3E}">
        <p14:creationId xmlns:p14="http://schemas.microsoft.com/office/powerpoint/2010/main" val="38714208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ланируем добавить: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0832" y="1270000"/>
            <a:ext cx="8596668" cy="3880773"/>
          </a:xfrm>
        </p:spPr>
        <p:txBody>
          <a:bodyPr/>
          <a:lstStyle/>
          <a:p>
            <a:r>
              <a:rPr lang="ru-RU" dirty="0" smtClean="0"/>
              <a:t>Пособия для развития дыхания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166" y="2900190"/>
            <a:ext cx="4088630" cy="27598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42" y="1768705"/>
            <a:ext cx="4203470" cy="270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84070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151</TotalTime>
  <Words>284</Words>
  <Application>Microsoft Office PowerPoint</Application>
  <PresentationFormat>Широкоэкранный</PresentationFormat>
  <Paragraphs>24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Аспект</vt:lpstr>
      <vt:lpstr>Организация центров развития речи  в группах раннего возраста </vt:lpstr>
      <vt:lpstr>Презентация PowerPoint</vt:lpstr>
      <vt:lpstr>Презентация PowerPoint</vt:lpstr>
      <vt:lpstr>Презентация PowerPoint</vt:lpstr>
      <vt:lpstr>Содержание центра развития речи в группах раннего возраста </vt:lpstr>
      <vt:lpstr>Оснащение группы: Детская литература</vt:lpstr>
      <vt:lpstr>Дидактические игры </vt:lpstr>
      <vt:lpstr>Предметные картинки </vt:lpstr>
      <vt:lpstr>Планируем добавить: </vt:lpstr>
      <vt:lpstr>Пособия для развития мелкой моторики </vt:lpstr>
      <vt:lpstr>Пальчиковый театр </vt:lpstr>
      <vt:lpstr>Оформить картотеку пальчиковых игр, стихов с движениями </vt:lpstr>
      <vt:lpstr>Спасибо за внимание!</vt:lpstr>
    </vt:vector>
  </TitlesOfParts>
  <Company>Umbrella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Racoon City</dc:creator>
  <cp:lastModifiedBy>Racoon City</cp:lastModifiedBy>
  <cp:revision>14</cp:revision>
  <dcterms:created xsi:type="dcterms:W3CDTF">2018-10-17T15:02:33Z</dcterms:created>
  <dcterms:modified xsi:type="dcterms:W3CDTF">2018-10-19T03:52:04Z</dcterms:modified>
</cp:coreProperties>
</file>