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9" r:id="rId3"/>
    <p:sldId id="266" r:id="rId4"/>
    <p:sldId id="268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6DE682F-AB7C-4EC4-8E71-E5411E0052A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2F73CBE-B38C-483D-AF91-7D93F75DF7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Тема урока</a:t>
            </a:r>
          </a:p>
          <a:p>
            <a:pPr algn="ctr" fontAlgn="auto">
              <a:spcAft>
                <a:spcPts val="0"/>
              </a:spcAft>
              <a:defRPr/>
            </a:pPr>
            <a:endParaRPr lang="ru-RU" dirty="0" smtClean="0"/>
          </a:p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«</a:t>
            </a:r>
            <a:r>
              <a:rPr lang="ru-RU" b="1" dirty="0" smtClean="0"/>
              <a:t>Чтобы путь был счастливым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571612"/>
            <a:ext cx="8183880" cy="3146692"/>
          </a:xfrm>
        </p:spPr>
        <p:txBody>
          <a:bodyPr/>
          <a:lstStyle/>
          <a:p>
            <a:r>
              <a:rPr lang="ru-RU" b="1" dirty="0" smtClean="0"/>
              <a:t>Цель: </a:t>
            </a:r>
            <a:r>
              <a:rPr lang="ru-RU" dirty="0" smtClean="0"/>
              <a:t>формировать умение соблюдать правила поведения пассажиров в общественном транспорте, велосипедистов, пешеходов.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27540"/>
          </a:xfrm>
        </p:spPr>
        <p:txBody>
          <a:bodyPr>
            <a:normAutofit fontScale="85000" lnSpcReduction="10000"/>
          </a:bodyPr>
          <a:lstStyle/>
          <a:p>
            <a:pPr algn="ctr"/>
            <a:endParaRPr lang="ru-RU" b="1" dirty="0" smtClean="0"/>
          </a:p>
          <a:p>
            <a:pPr algn="ctr">
              <a:buNone/>
            </a:pPr>
            <a:r>
              <a:rPr lang="ru-RU" b="1" dirty="0" smtClean="0"/>
              <a:t>Задачи</a:t>
            </a:r>
          </a:p>
          <a:p>
            <a:pPr>
              <a:buNone/>
            </a:pPr>
            <a:endParaRPr lang="ru-RU" b="1" dirty="0" smtClean="0"/>
          </a:p>
          <a:p>
            <a:r>
              <a:rPr lang="ru-RU" b="1" dirty="0" smtClean="0"/>
              <a:t>Обучающая: </a:t>
            </a:r>
            <a:r>
              <a:rPr lang="ru-RU" dirty="0" smtClean="0"/>
              <a:t> учить работать с книгой, слушать выступления товарищей и дополнять их; формировать знания и представления о безопасном движении велосипедистов и пешеходов  на дорогах; о правилах пользования общественным транспортом. </a:t>
            </a:r>
          </a:p>
          <a:p>
            <a:r>
              <a:rPr lang="ru-RU" b="1" dirty="0" smtClean="0"/>
              <a:t>Развивающая:</a:t>
            </a:r>
            <a:r>
              <a:rPr lang="ru-RU" dirty="0" smtClean="0"/>
              <a:t> развивать умение работать сообща и дружно с одноклассниками, вести диалог, таким образом развивая коммуникативные способности детей;  умение следовать заданному алгоритму действий.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/>
          </a:bodyPr>
          <a:lstStyle/>
          <a:p>
            <a:r>
              <a:rPr lang="ru-RU" b="1" dirty="0" smtClean="0"/>
              <a:t>Воспитательная:</a:t>
            </a:r>
            <a:r>
              <a:rPr lang="ru-RU" dirty="0" smtClean="0"/>
              <a:t> воспитывать чувство ответственности за свою жизнь и жизнь окружающих, умение работать в группах и индивидуально.</a:t>
            </a:r>
          </a:p>
          <a:p>
            <a:r>
              <a:rPr lang="ru-RU" b="1" dirty="0" err="1" smtClean="0"/>
              <a:t>Здоровьеформирующая</a:t>
            </a:r>
            <a:r>
              <a:rPr lang="ru-RU" b="1" dirty="0" smtClean="0"/>
              <a:t>:</a:t>
            </a:r>
            <a:endParaRPr lang="ru-RU" dirty="0" smtClean="0"/>
          </a:p>
          <a:p>
            <a:r>
              <a:rPr lang="ru-RU" dirty="0" smtClean="0"/>
              <a:t>создать благоприятные условия на уроке для сохранения здоровья школьников.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Универсальные учебные действия:</a:t>
            </a:r>
          </a:p>
          <a:p>
            <a:endParaRPr lang="ru-RU" dirty="0" smtClean="0"/>
          </a:p>
          <a:p>
            <a:pPr lvl="0"/>
            <a:r>
              <a:rPr lang="ru-RU" b="1" dirty="0" smtClean="0"/>
              <a:t>Познавательные УУД</a:t>
            </a:r>
            <a:r>
              <a:rPr lang="ru-RU" dirty="0" smtClean="0"/>
              <a:t> – дети самостоятельно формулируют познавательные цели, ищут информацию, проводят ее анализ, осознанно строят речевое высказывание в устной форме, обобщают.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b="1" dirty="0" smtClean="0"/>
              <a:t>Личностные УУД </a:t>
            </a:r>
            <a:r>
              <a:rPr lang="ru-RU" dirty="0" smtClean="0"/>
              <a:t>– используют фантазию, воображение при выполнении учебных действий, устанавливают значимость познавательной деятельности, оценивают усвоение содержания материала.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Коммуникативные УУД</a:t>
            </a:r>
            <a:r>
              <a:rPr lang="ru-RU" dirty="0" smtClean="0"/>
              <a:t> – сотрудничают в поиске и сборе информации, оценивают действия партнера, учатся учитывать позицию собеседника.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b="1" dirty="0" smtClean="0"/>
              <a:t>Регулятивные УУД</a:t>
            </a:r>
            <a:r>
              <a:rPr lang="ru-RU" dirty="0" smtClean="0"/>
              <a:t> – ставят учебные задачи, планируют выполнение работы, учатся мобилизовать силы и энергию к преодолению препятствий, проводят контроль, оценивают правильность выполнения действий, учатся осознавать качество и уровень усвоения материала, ищут ошибки в выполнении работы.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</TotalTime>
  <Words>165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2014-01-16T17:26:12Z</dcterms:created>
  <dcterms:modified xsi:type="dcterms:W3CDTF">2020-01-06T13:08:55Z</dcterms:modified>
</cp:coreProperties>
</file>