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187624" y="1124744"/>
            <a:ext cx="6696744" cy="4586064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endParaRPr lang="ru-RU" dirty="0" smtClean="0">
              <a:solidFill>
                <a:schemeClr val="tx1"/>
              </a:solidFill>
            </a:endParaRPr>
          </a:p>
          <a:p>
            <a:pPr>
              <a:lnSpc>
                <a:spcPct val="120000"/>
              </a:lnSpc>
            </a:pP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467544" y="260649"/>
            <a:ext cx="7990656" cy="936103"/>
          </a:xfrm>
        </p:spPr>
        <p:txBody>
          <a:bodyPr/>
          <a:lstStyle/>
          <a:p>
            <a:r>
              <a:rPr lang="ru-RU" dirty="0" smtClean="0"/>
              <a:t>Светофор. </a:t>
            </a:r>
            <a:endParaRPr lang="ru-RU" dirty="0"/>
          </a:p>
        </p:txBody>
      </p:sp>
      <p:pic>
        <p:nvPicPr>
          <p:cNvPr id="1026" name="Picture 2" descr="C:\Users\Drive\Desktop\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358770"/>
            <a:ext cx="6926039" cy="51945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 дорогу перейти 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1266" name="Picture 2" descr="C:\Users\Drive\Desktop\dorozhnaya_bezopasnost_-1068x8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916832"/>
            <a:ext cx="5037020" cy="40182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Друг, счастливого пути!</a:t>
            </a:r>
            <a:endParaRPr lang="ru-RU" dirty="0"/>
          </a:p>
        </p:txBody>
      </p:sp>
      <p:pic>
        <p:nvPicPr>
          <p:cNvPr id="12290" name="Picture 2" descr="C:\Users\Drive\Desktop\img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584795"/>
            <a:ext cx="6383238" cy="47874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Проверяем стих.</a:t>
            </a:r>
            <a:endParaRPr lang="ru-RU" dirty="0"/>
          </a:p>
        </p:txBody>
      </p:sp>
      <p:pic>
        <p:nvPicPr>
          <p:cNvPr id="5123" name="Picture 3" descr="C:\Users\Drive\Desktop\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484784"/>
            <a:ext cx="6234410" cy="467580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Шел домой я из детсада</a:t>
            </a:r>
            <a:endParaRPr lang="ru-RU" dirty="0"/>
          </a:p>
        </p:txBody>
      </p:sp>
      <p:pic>
        <p:nvPicPr>
          <p:cNvPr id="3074" name="Picture 2" descr="C:\Users\Drive\Desktop\dorozhnaya_bezopasnost_-1068x8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772816"/>
            <a:ext cx="5432351" cy="43336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Вдруг со мною светофор </a:t>
            </a:r>
            <a:br>
              <a:rPr lang="ru-RU" dirty="0" smtClean="0"/>
            </a:br>
            <a:r>
              <a:rPr lang="ru-RU" dirty="0" smtClean="0"/>
              <a:t>Начинает разговор.</a:t>
            </a:r>
            <a:endParaRPr lang="ru-RU" dirty="0"/>
          </a:p>
        </p:txBody>
      </p:sp>
      <p:pic>
        <p:nvPicPr>
          <p:cNvPr id="4098" name="Picture 2" descr="C:\Users\Drive\Desktop\svetofori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1556792"/>
            <a:ext cx="2393826" cy="43682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Загорелся красный цвет </a:t>
            </a:r>
            <a:endParaRPr lang="ru-RU" dirty="0"/>
          </a:p>
        </p:txBody>
      </p:sp>
      <p:pic>
        <p:nvPicPr>
          <p:cNvPr id="6146" name="Picture 2" descr="C:\Users\Drive\Desktop\kisspng-traffic-light-traffic-sign-pedestrian-clip-art-boq-cliparts-5a7951f0d650f8.131311751517900272877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1904031"/>
            <a:ext cx="4313287" cy="42174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Стоп! Вперед дороги нет!</a:t>
            </a:r>
            <a:endParaRPr lang="ru-RU" dirty="0"/>
          </a:p>
        </p:txBody>
      </p:sp>
      <p:pic>
        <p:nvPicPr>
          <p:cNvPr id="7171" name="Picture 3" descr="C:\Users\Drive\Desktop\stop-sign-clip-art-free-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9" y="1700808"/>
            <a:ext cx="4752527" cy="4752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Наберись терпенья жди,</a:t>
            </a:r>
            <a:br>
              <a:rPr lang="ru-RU" dirty="0" smtClean="0"/>
            </a:br>
            <a:r>
              <a:rPr lang="ru-RU" dirty="0" smtClean="0"/>
              <a:t>За сигналами следи.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Drive\Desktop\f_4cb187376c99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132856"/>
            <a:ext cx="2704256" cy="3604618"/>
          </a:xfrm>
          <a:prstGeom prst="rect">
            <a:avLst/>
          </a:prstGeom>
          <a:noFill/>
        </p:spPr>
      </p:pic>
      <p:pic>
        <p:nvPicPr>
          <p:cNvPr id="8195" name="Picture 3" descr="C:\Users\Drive\Desktop\depositphotos_4020290-stock-illustration-set-of-traffic-lights-re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2924944"/>
            <a:ext cx="4025692" cy="29523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Яркий «желтый» огонек.</a:t>
            </a:r>
            <a:br>
              <a:rPr lang="ru-RU" dirty="0" smtClean="0"/>
            </a:br>
            <a:r>
              <a:rPr lang="ru-RU" dirty="0" smtClean="0"/>
              <a:t>Подожди еще, дружок.</a:t>
            </a:r>
            <a:endParaRPr lang="ru-RU" dirty="0"/>
          </a:p>
        </p:txBody>
      </p:sp>
      <p:pic>
        <p:nvPicPr>
          <p:cNvPr id="2051" name="Picture 3" descr="C:\Users\Drive\Desktop\9d6f46df192072ea94f902e8a13f121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1772816"/>
            <a:ext cx="3993994" cy="45583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От дороги отойди,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 smtClean="0"/>
              <a:t>Н</a:t>
            </a:r>
            <a:r>
              <a:rPr lang="ru-RU" dirty="0" smtClean="0"/>
              <a:t>ет вперед тебе пути.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Drive\Desktop\358906-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988840"/>
            <a:ext cx="3774554" cy="3888432"/>
          </a:xfrm>
          <a:prstGeom prst="rect">
            <a:avLst/>
          </a:prstGeom>
          <a:noFill/>
        </p:spPr>
      </p:pic>
      <p:pic>
        <p:nvPicPr>
          <p:cNvPr id="9219" name="Picture 3" descr="C:\Users\Drive\Desktop\no-access-803719_1280 (1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844824"/>
            <a:ext cx="3563888" cy="33411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Свет «ЗЕЛЕНЫЙ» загорится </a:t>
            </a:r>
            <a:br>
              <a:rPr lang="ru-RU" dirty="0" smtClean="0"/>
            </a:br>
            <a:r>
              <a:rPr lang="ru-RU" dirty="0" smtClean="0"/>
              <a:t>Тут уж надо торопится,</a:t>
            </a:r>
            <a:endParaRPr lang="ru-RU" dirty="0"/>
          </a:p>
        </p:txBody>
      </p:sp>
      <p:pic>
        <p:nvPicPr>
          <p:cNvPr id="10242" name="Picture 2" descr="C:\Users\Drive\Desktop\500_F_40701938_XYpafIIQcp7HjqbJCNLo7JwisJM8BkmZ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1891150"/>
            <a:ext cx="3859273" cy="40307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54</TotalTime>
  <Words>51</Words>
  <Application>Microsoft Office PowerPoint</Application>
  <PresentationFormat>Экран (4:3)</PresentationFormat>
  <Paragraphs>12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Бумажная</vt:lpstr>
      <vt:lpstr>Светофор. </vt:lpstr>
      <vt:lpstr>Шел домой я из детсада</vt:lpstr>
      <vt:lpstr>Вдруг со мною светофор  Начинает разговор.</vt:lpstr>
      <vt:lpstr>Загорелся красный цвет </vt:lpstr>
      <vt:lpstr>Стоп! Вперед дороги нет!</vt:lpstr>
      <vt:lpstr>Наберись терпенья жди, За сигналами следи.</vt:lpstr>
      <vt:lpstr>Яркий «желтый» огонек. Подожди еще, дружок.</vt:lpstr>
      <vt:lpstr>От дороги отойди,  Нет вперед тебе пути.</vt:lpstr>
      <vt:lpstr>Свет «ЗЕЛЕНЫЙ» загорится  Тут уж надо торопится,</vt:lpstr>
      <vt:lpstr>И дорогу перейти . </vt:lpstr>
      <vt:lpstr>Друг, счастливого пути!</vt:lpstr>
      <vt:lpstr>Проверяем стих.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Светофор. </dc:title>
  <dc:creator>Drive</dc:creator>
  <cp:lastModifiedBy>Drive</cp:lastModifiedBy>
  <cp:revision>7</cp:revision>
  <dcterms:created xsi:type="dcterms:W3CDTF">2020-01-05T10:50:02Z</dcterms:created>
  <dcterms:modified xsi:type="dcterms:W3CDTF">2020-01-07T07:34:43Z</dcterms:modified>
</cp:coreProperties>
</file>