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04.01.2018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863129839079&amp;t=3&amp;plc=WEB&amp;tkn=*n9TTYfi_BagXTMe1_uQXh7GYiE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6632"/>
            <a:ext cx="7277100" cy="6542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8428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63129838823&amp;t=3&amp;plc=WEB&amp;tkn=*j-DUVoRMSufmj0YvxE4miLHxdz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8640"/>
            <a:ext cx="7277100" cy="647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887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mage?id=863129838567&amp;t=3&amp;plc=WEB&amp;tkn=*qLiDCynEMwzAQiMx0OKwLZ1rve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7277100" cy="647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5213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mage?id=863129838311&amp;t=3&amp;plc=WEB&amp;tkn=*0f7fMNJTx8wDcWZQyhVeqCHiHq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7277100" cy="647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5520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63129838055&amp;t=3&amp;plc=WEB&amp;tkn=*cjeiMcYoRpFpOztP2XXImTxldC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0648"/>
            <a:ext cx="7277100" cy="6398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4120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.mycdn.me/image?id=863129837799&amp;t=3&amp;plc=WEB&amp;tkn=*q-7szT7sNwniy-dXpgPEn3ufHf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8640"/>
            <a:ext cx="7277100" cy="647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57993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i.mycdn.me/image?id=863129837543&amp;t=3&amp;plc=WEB&amp;tkn=*kNdYPO9dpWo97-D1OCQarlwF0D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8640"/>
            <a:ext cx="7277100" cy="647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77015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</dc:creator>
  <cp:lastModifiedBy>Наталья</cp:lastModifiedBy>
  <cp:revision>1</cp:revision>
  <dcterms:created xsi:type="dcterms:W3CDTF">2015-03-08T12:51:12Z</dcterms:created>
  <dcterms:modified xsi:type="dcterms:W3CDTF">2018-01-04T10:19:35Z</dcterms:modified>
</cp:coreProperties>
</file>