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2595713767&amp;t=3&amp;plc=WEB&amp;tkn=*Qo3ABLGFdtdjd-p8q1TjZod2vT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76672"/>
            <a:ext cx="409575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339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i.mycdn.me/image?id=862595713511&amp;t=3&amp;plc=WEB&amp;tkn=*Ob0lXY4jX-iRN6MKL4Tz9qCoSK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i.mycdn.me/image?id=862595713511&amp;t=3&amp;plc=WEB&amp;tkn=*Ob0lXY4jX-iRN6MKL4Tz9qCoSK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548680"/>
            <a:ext cx="388620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422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2595713255&amp;t=3&amp;plc=WEB&amp;tkn=*sYm8MZBfQgGHqkK6doMmtPEC3Qc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4"/>
            <a:ext cx="403860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961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2595712999&amp;t=3&amp;plc=WEB&amp;tkn=*T1RBSt-ql9rSnsjBKErznoqqW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4664"/>
            <a:ext cx="405765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177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2595712743&amp;t=3&amp;plc=WEB&amp;tkn=*1o1TU7FPGjieeB2FWrX17pHKES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404664"/>
            <a:ext cx="4086225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1792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2595712487&amp;t=3&amp;plc=WEB&amp;tkn=*vAeAgYzjZr38xBmh3RKvgKQxga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32656"/>
            <a:ext cx="361950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1321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2017-12-17T11:49:00Z</dcterms:modified>
</cp:coreProperties>
</file>