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20.12.2017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mage?id=862872769767&amp;t=3&amp;plc=WEB&amp;tkn=*2i-qFtQOCowNp-aRsl5cGSCRrj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6632"/>
            <a:ext cx="8136904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7872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.mycdn.me/image?id=862872770023&amp;t=3&amp;plc=WEB&amp;tkn=*RJbc06fnGiTltf6Hr0-rwI7JQm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352928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03390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.mycdn.me/image?id=862872770279&amp;t=3&amp;plc=WEB&amp;tkn=*AmHtFK1J76ydkGfRIC5NoKAcFq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8136904" cy="6092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66969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i.mycdn.me/image?id=862872770535&amp;t=3&amp;plc=WEB&amp;tkn=*ZGfdtE23JIC1pJay3xpnOtw5Dz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7992888" cy="5982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2473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mycdn.me/image?id=862872770791&amp;t=3&amp;plc=WEB&amp;tkn=*WeUxKiT02Q_IaMgXycLSg93h2s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920880" cy="6040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71612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Базовая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Diana</dc:creator>
  <cp:lastModifiedBy>Наталья</cp:lastModifiedBy>
  <cp:revision>2</cp:revision>
  <dcterms:created xsi:type="dcterms:W3CDTF">2015-03-08T12:51:12Z</dcterms:created>
  <dcterms:modified xsi:type="dcterms:W3CDTF">2017-12-20T13:56:11Z</dcterms:modified>
</cp:coreProperties>
</file>