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72" r:id="rId2"/>
    <p:sldId id="256" r:id="rId3"/>
    <p:sldId id="261" r:id="rId4"/>
    <p:sldId id="262" r:id="rId5"/>
    <p:sldId id="257" r:id="rId6"/>
    <p:sldId id="271" r:id="rId7"/>
    <p:sldId id="265" r:id="rId8"/>
    <p:sldId id="266" r:id="rId9"/>
    <p:sldId id="267" r:id="rId10"/>
    <p:sldId id="268" r:id="rId1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539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290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680628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72039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282452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7735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20299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365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709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99623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7635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4685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3164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8604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4492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8790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F971B2-EF12-4C79-A686-AC4F21EC8ECF}" type="datetimeFigureOut">
              <a:rPr lang="ru-RU" smtClean="0"/>
              <a:t>04.01.2020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22AB29A-500C-42FC-8EEB-BDA26FEACE3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58044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91673" y="442398"/>
            <a:ext cx="10337442" cy="2558379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Система воспитательной  работы по профилактике и предупреждению асоциального поведения учащихся. 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862885" y="3644722"/>
            <a:ext cx="10644388" cy="285910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Подготовила классный руководитель 8-9 классов </a:t>
            </a:r>
            <a:endParaRPr lang="en-US" sz="28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МКОУ «Нижнесмородинская СОШ» </a:t>
            </a:r>
            <a:endParaRPr lang="en-US" sz="2800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r>
              <a:rPr lang="ru-RU" sz="2800" dirty="0" smtClean="0">
                <a:solidFill>
                  <a:srgbClr val="002060"/>
                </a:solidFill>
              </a:rPr>
              <a:t>Кучерявенко Ольга Ивановна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495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797" y="171942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Проведение индивидуальной воспитательной работы.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797" y="1690688"/>
            <a:ext cx="8899302" cy="5167311"/>
          </a:xfrm>
        </p:spPr>
      </p:pic>
    </p:spTree>
    <p:extLst>
      <p:ext uri="{BB962C8B-B14F-4D97-AF65-F5344CB8AC3E}">
        <p14:creationId xmlns:p14="http://schemas.microsoft.com/office/powerpoint/2010/main" val="4185666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Заголовок 22"/>
          <p:cNvSpPr>
            <a:spLocks noGrp="1"/>
          </p:cNvSpPr>
          <p:nvPr>
            <p:ph type="title"/>
          </p:nvPr>
        </p:nvSpPr>
        <p:spPr>
          <a:xfrm>
            <a:off x="838200" y="159063"/>
            <a:ext cx="10515600" cy="1325563"/>
          </a:xfrm>
        </p:spPr>
        <p:txBody>
          <a:bodyPr/>
          <a:lstStyle/>
          <a:p>
            <a:r>
              <a:rPr lang="ru-RU" dirty="0" smtClean="0"/>
              <a:t>Ликвидация пробелов в знаниях.</a:t>
            </a:r>
            <a:endParaRPr lang="ru-RU" dirty="0"/>
          </a:p>
        </p:txBody>
      </p:sp>
      <p:pic>
        <p:nvPicPr>
          <p:cNvPr id="24" name="Объект 2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390918"/>
            <a:ext cx="9297473" cy="5254581"/>
          </a:xfrm>
        </p:spPr>
      </p:pic>
    </p:spTree>
    <p:extLst>
      <p:ext uri="{BB962C8B-B14F-4D97-AF65-F5344CB8AC3E}">
        <p14:creationId xmlns:p14="http://schemas.microsoft.com/office/powerpoint/2010/main" val="1764207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Борьба с прогулами занятий.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218" y="1439258"/>
            <a:ext cx="9684913" cy="5418742"/>
          </a:xfrm>
        </p:spPr>
      </p:pic>
    </p:spTree>
    <p:extLst>
      <p:ext uri="{BB962C8B-B14F-4D97-AF65-F5344CB8AC3E}">
        <p14:creationId xmlns:p14="http://schemas.microsoft.com/office/powerpoint/2010/main" val="763855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Организация досуга учащихся.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947" y="1390918"/>
            <a:ext cx="9865216" cy="5331854"/>
          </a:xfrm>
        </p:spPr>
      </p:pic>
    </p:spTree>
    <p:extLst>
      <p:ext uri="{BB962C8B-B14F-4D97-AF65-F5344CB8AC3E}">
        <p14:creationId xmlns:p14="http://schemas.microsoft.com/office/powerpoint/2010/main" val="4144627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746973" y="0"/>
            <a:ext cx="10387885" cy="1325563"/>
          </a:xfrm>
        </p:spPr>
        <p:txBody>
          <a:bodyPr/>
          <a:lstStyle/>
          <a:p>
            <a:r>
              <a:rPr lang="ru-RU" dirty="0" smtClean="0">
                <a:solidFill>
                  <a:srgbClr val="FFC000"/>
                </a:solidFill>
              </a:rPr>
              <a:t>Пропаганда здорового образа жизни.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15" name="Объект 1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825" y="1519708"/>
            <a:ext cx="9272789" cy="5338292"/>
          </a:xfrm>
        </p:spPr>
      </p:pic>
    </p:spTree>
    <p:extLst>
      <p:ext uri="{BB962C8B-B14F-4D97-AF65-F5344CB8AC3E}">
        <p14:creationId xmlns:p14="http://schemas.microsoft.com/office/powerpoint/2010/main" val="3901028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13513" y="0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Правовое воспитание.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481070"/>
            <a:ext cx="10005811" cy="5241701"/>
          </a:xfrm>
        </p:spPr>
      </p:pic>
    </p:spTree>
    <p:extLst>
      <p:ext uri="{BB962C8B-B14F-4D97-AF65-F5344CB8AC3E}">
        <p14:creationId xmlns:p14="http://schemas.microsoft.com/office/powerpoint/2010/main" val="1892909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199" y="13840"/>
            <a:ext cx="10515600" cy="1325563"/>
          </a:xfrm>
        </p:spPr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Профилактика наркомании и токсикомании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99" y="1339403"/>
            <a:ext cx="9593687" cy="5228822"/>
          </a:xfrm>
        </p:spPr>
      </p:pic>
    </p:spTree>
    <p:extLst>
      <p:ext uri="{BB962C8B-B14F-4D97-AF65-F5344CB8AC3E}">
        <p14:creationId xmlns:p14="http://schemas.microsoft.com/office/powerpoint/2010/main" val="25244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3036" y="120427"/>
            <a:ext cx="10490915" cy="13255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Предупреждение вовлечения учащихся в экстремистские организации.</a:t>
            </a:r>
            <a:endParaRPr lang="ru-RU" dirty="0">
              <a:solidFill>
                <a:srgbClr val="00B0F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4397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5205" y="133305"/>
            <a:ext cx="10515600" cy="1325563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Выявление учащихся и семей, находящихся в социально-опасном положении.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8394" y="2160588"/>
            <a:ext cx="5175249" cy="3881437"/>
          </a:xfrm>
        </p:spPr>
      </p:pic>
    </p:spTree>
    <p:extLst>
      <p:ext uri="{BB962C8B-B14F-4D97-AF65-F5344CB8AC3E}">
        <p14:creationId xmlns:p14="http://schemas.microsoft.com/office/powerpoint/2010/main" val="835832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138</TotalTime>
  <Words>72</Words>
  <Application>Microsoft Office PowerPoint</Application>
  <PresentationFormat>Широкоэкранный</PresentationFormat>
  <Paragraphs>13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Arial</vt:lpstr>
      <vt:lpstr>Trebuchet MS</vt:lpstr>
      <vt:lpstr>Wingdings 3</vt:lpstr>
      <vt:lpstr>Грань</vt:lpstr>
      <vt:lpstr>Система воспитательной  работы по профилактике и предупреждению асоциального поведения учащихся.  </vt:lpstr>
      <vt:lpstr>Ликвидация пробелов в знаниях.</vt:lpstr>
      <vt:lpstr>Борьба с прогулами занятий.</vt:lpstr>
      <vt:lpstr>Организация досуга учащихся.</vt:lpstr>
      <vt:lpstr>Пропаганда здорового образа жизни.</vt:lpstr>
      <vt:lpstr>Правовое воспитание.</vt:lpstr>
      <vt:lpstr>Профилактика наркомании и токсикомании</vt:lpstr>
      <vt:lpstr>Предупреждение вовлечения учащихся в экстремистские организации.</vt:lpstr>
      <vt:lpstr>Выявление учащихся и семей, находящихся в социально-опасном положении.</vt:lpstr>
      <vt:lpstr>Проведение индивидуальной воспитательной работы.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Моя первая презентация</dc:title>
  <dc:creator>Vladimir</dc:creator>
  <cp:lastModifiedBy>Vladimir</cp:lastModifiedBy>
  <cp:revision>13</cp:revision>
  <dcterms:created xsi:type="dcterms:W3CDTF">2020-01-04T16:52:41Z</dcterms:created>
  <dcterms:modified xsi:type="dcterms:W3CDTF">2020-01-04T19:11:34Z</dcterms:modified>
</cp:coreProperties>
</file>