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29" autoAdjust="0"/>
    <p:restoredTop sz="94660"/>
  </p:normalViewPr>
  <p:slideViewPr>
    <p:cSldViewPr snapToGrid="0">
      <p:cViewPr varScale="1">
        <p:scale>
          <a:sx n="74" d="100"/>
          <a:sy n="74" d="100"/>
        </p:scale>
        <p:origin x="3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970412">
            <a:off x="87184" y="1304869"/>
            <a:ext cx="9448800" cy="1825096"/>
          </a:xfrm>
        </p:spPr>
        <p:txBody>
          <a:bodyPr>
            <a:prstTxWarp prst="textArchUp">
              <a:avLst/>
            </a:prstTxWarp>
          </a:bodyPr>
          <a:lstStyle/>
          <a:p>
            <a:r>
              <a:rPr lang="ru-RU" dirty="0" smtClean="0"/>
              <a:t>     </a:t>
            </a:r>
            <a:r>
              <a:rPr lang="ru-RU" sz="80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Слушаем на уроке!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класс (слуховой диктант)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6976" y="1637089"/>
            <a:ext cx="4384917" cy="281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09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40169" y="1650316"/>
            <a:ext cx="765005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 бегала по лужам,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Хохотала под дождём: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 боюсь я зимней стужи,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морозы нипочём!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Улетаю за моря -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отпуске до сентября!</a:t>
            </a:r>
          </a:p>
        </p:txBody>
      </p:sp>
    </p:spTree>
    <p:extLst>
      <p:ext uri="{BB962C8B-B14F-4D97-AF65-F5344CB8AC3E}">
        <p14:creationId xmlns:p14="http://schemas.microsoft.com/office/powerpoint/2010/main" val="423292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45476" y="-620970"/>
            <a:ext cx="7418231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 </a:t>
            </a:r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 </a:t>
            </a:r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</a:t>
            </a:r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нипочём</a:t>
            </a:r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 </a:t>
            </a:r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 </a:t>
            </a:r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34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4.goodfon.ru/original/2048x1365/7/79/krasivaia-devushka-shatenka-pricheska-makiiazh-zheltye-list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736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27032" y="1236373"/>
            <a:ext cx="8937937" cy="452431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 бегала по лужам,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Хохотала под дождём: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 боюсь я зимней стужи,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морозы нипочём!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Улетаю за моря -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отпуске до сентября!</a:t>
            </a:r>
          </a:p>
        </p:txBody>
      </p:sp>
    </p:spTree>
    <p:extLst>
      <p:ext uri="{BB962C8B-B14F-4D97-AF65-F5344CB8AC3E}">
        <p14:creationId xmlns:p14="http://schemas.microsoft.com/office/powerpoint/2010/main" val="912500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3364" y="629627"/>
            <a:ext cx="3627434" cy="54442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6924" y="166340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Сидорова Алина Витальевна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РЛа-16-01, 4 курс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6924" y="2497360"/>
            <a:ext cx="36577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материалы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https://www.stihi.ru/2019/10/18/6369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17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91</Words>
  <Application>Microsoft Office PowerPoint</Application>
  <PresentationFormat>Широкоэкранный</PresentationFormat>
  <Paragraphs>23</Paragraphs>
  <Slides>5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Times New Roman</vt:lpstr>
      <vt:lpstr>След самолета</vt:lpstr>
      <vt:lpstr>     Слушаем на уроке!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Слушаем на уроке!</dc:title>
  <dc:creator>Алина</dc:creator>
  <cp:lastModifiedBy>Алина</cp:lastModifiedBy>
  <cp:revision>7</cp:revision>
  <dcterms:created xsi:type="dcterms:W3CDTF">2019-11-07T14:39:51Z</dcterms:created>
  <dcterms:modified xsi:type="dcterms:W3CDTF">2020-01-07T08:35:43Z</dcterms:modified>
</cp:coreProperties>
</file>