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3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ru/imgres?imgurl=http://1.bp.blogspot.com/-r6LOc1ywrUo/UJ9im3HVj8I/AAAAAAAAAI8/Y8le3tnI_2A/s1600/fizika_1.png&amp;imgrefurl=http://v-mire-slova.blogspot.com/2012/11/blog-post_2370.html&amp;usg=__j5JPFS8NIFDwANHbi_dAybz9mMg=&amp;h=480&amp;w=364&amp;sz=263&amp;hl=ru&amp;start=18&amp;zoom=1&amp;tbnid=8xKiUEyrthuq8M:&amp;tbnh=129&amp;tbnw=98&amp;ei=KS_HUJjILNHE4gSnioCoBw&amp;prev=/search?q=%D0%BA%D0%B0%D1%80%D1%82%D0%B8%D0%BD%D0%BA%D0%B8+%D1%84%D1%80%D0%B0%D0%B7%D0%B5%D0%BE%D0%BB%D0%BE%D0%B3%D0%B8%D0%B7%D0%BC%D0%BE%D0%B2+%D0%BC%D0%B0%D1%82%D0%B5%D0%BC%D0%B0%D1%82%D0%B8%D0%BA%D0%B0+%D1%8D%D0%B2%D0%BA%D0%BB%D0%B8%D0%B4&amp;hl=ru&amp;newwindow=1&amp;tbo=d&amp;biw=1024&amp;bih=600&amp;tbm=isch&amp;itbs=1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ru/imgres?imgurl=http://frazbook.ru/wp-content/uploads/2008/10/jar.jpg&amp;imgrefurl=http://frazbook.ru/2008/10/22/zhar-zagrebat-chuzhimi-rukami/&amp;usg=__6rjz_7MrrDTeAhmnNdBKIZwQf1I=&amp;h=176&amp;w=135&amp;sz=23&amp;hl=ru&amp;start=9&amp;zoom=1&amp;tbnid=12rEcTuOachAXM:&amp;tbnh=100&amp;tbnw=77&amp;ei=6CrHUILNNcOn4gT5yYH4AQ&amp;prev=/search?q=%D0%BA%D0%B0%D1%80%D1%82%D0%B8%D0%BD%D0%BA%D0%B8+%D1%84%D1%80%D0%B0%D0%B7%D0%B5%D0%BE%D0%BB%D0%BE%D0%B3%D0%B8%D0%B7%D0%BC%D0%BE%D0%B2+%D0%B8%D0%B7+%D0%B1%D0%B8%D0%B1%D0%BB%D0%B8%D0%B8+%D1%83%D0%BC%D1%8B%D0%B2%D0%B0%D1%82%D1%8C+%D1%80%D1%83%D0%BA%D0%B8&amp;hl=ru&amp;newwindow=1&amp;tbo=d&amp;biw=1024&amp;bih=600&amp;tbm=isch&amp;itbs=1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ru/imgres?imgurl=http://muzey-factov.ru/img/facts/135.png&amp;imgrefurl=http://muzey-factov.ru/tag/idioms&amp;usg=__SutSSp0fJuwaLUQm0kuYCLLzF-I=&amp;h=100&amp;w=100&amp;sz=26&amp;hl=ru&amp;start=18&amp;zoom=1&amp;tbnid=3XtuI4prwob6tM:&amp;tbnh=82&amp;tbnw=82&amp;ei=3SjHUJCkErH44QTm14CYAQ&amp;prev=/search?q=%D0%BA%D0%B0%D1%80%D1%82%D0%B8%D0%BD%D0%BA%D0%B8+%D1%84%D1%80%D0%B0%D0%B7%D0%B5%D0%BE%D0%BB%D0%BE%D0%B3%D0%B8%D0%B7%D0%BC%D0%BE%D0%B2+%D0%B8%D0%B7+%D0%B1%D0%B8%D0%B1%D0%BB%D0%B8%D0%B8+%D1%84%D0%BE%D1%80%D0%BC%D0%B0+%D0%BD%D0%B5%D0%B2%D0%B5%D1%80%D1%83%D1%8E%D1%89%D0%B8%D1%85&amp;hl=ru&amp;newwindow=1&amp;tbo=d&amp;biw=1024&amp;bih=600&amp;tbm=isch&amp;itbs=1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ru/imgres?imgurl=http://hindssermons.files.wordpress.com/2011/09/manna.jpg?w=255&amp;h=300&amp;imgrefurl=http://aforizmus.ru/manna-nebesnaya.html&amp;usg=__H8aBSXzeF0ymBr4cF-HRdNIMqwc=&amp;h=298&amp;w=255&amp;sz=40&amp;hl=ru&amp;start=1&amp;zoom=1&amp;tbnid=Zt4Yxdr6YGzFjM:&amp;tbnh=116&amp;tbnw=99&amp;ei=DSrHUIynN-r74QSJ3YDYCg&amp;prev=/search?q=%D0%BA%D0%B0%D1%80%D1%82%D0%B8%D0%BD%D0%BA%D0%B8+%D1%84%D1%80%D0%B0%D0%B7%D0%B5%D0%BE%D0%BB%D0%BE%D0%B3%D0%B8%D0%B7%D0%BC%D0%BE%D0%B2+%D0%B8%D0%B7+%D0%B1%D0%B8%D0%B1%D0%BB%D0%B8%D0%B8+%D0%BC%D0%B0%D0%BD%D0%BD%D0%B0+%D0%BD%D0%B5%D0%B1%D0%B5%D1%81%D0%BD%D0%B0%D1%8F&amp;hl=ru&amp;newwindow=1&amp;tbo=d&amp;biw=1024&amp;bih=600&amp;tbm=isch&amp;itbs=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2928934"/>
            <a:ext cx="7029472" cy="147002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Фразеологизмы, пришедшие из старославянского языка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http://t2.gstatic.com/images?q=tbn:ANd9GcQQTH_AJ-A3Kgs7zTgKiwwxWymy4DRNdM0sZRdll4Q37YYcJG-HDopY2mM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357167"/>
            <a:ext cx="2152938" cy="28339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“Умывать руки”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600200"/>
            <a:ext cx="7400948" cy="4525963"/>
          </a:xfrm>
        </p:spPr>
        <p:txBody>
          <a:bodyPr/>
          <a:lstStyle/>
          <a:p>
            <a:pPr indent="15875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Выражение употребляется в значении: устраниться, отказаться от ответственности за что-либо. Возникло из евангельской легенды. Пилат, отдавая толпе Иисуса для казни, умыл руки и сказал: «Не виновен я в крови праведника сего».</a:t>
            </a:r>
          </a:p>
          <a:p>
            <a:endParaRPr lang="ru-RU" dirty="0"/>
          </a:p>
        </p:txBody>
      </p:sp>
      <p:pic>
        <p:nvPicPr>
          <p:cNvPr id="4" name="Picture 2" descr="http://t0.gstatic.com/images?q=tbn:ANd9GcTKNFUFtmAgt8APcAHaJ_HLwlh2DbemoD1PdzSs0NU2kNMGFoGCNSrf5v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000428" y="2786058"/>
            <a:ext cx="2968253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9.70874E-8 L 0.41736 0.0055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9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“Всемирный потоп”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600200"/>
            <a:ext cx="7400948" cy="4525963"/>
          </a:xfrm>
        </p:spPr>
        <p:txBody>
          <a:bodyPr>
            <a:normAutofit lnSpcReduction="10000"/>
          </a:bodyPr>
          <a:lstStyle/>
          <a:p>
            <a:pPr indent="1111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Бог, обидевшись на род людской, замыслил покарать смертью всех людей, кроме праведного благочестивого старца Ноя. И счел, что самый верный для этого способ — залить всю землю водой и уничтожить все живое. Сорок дней и ночей не переставая лили дожди и затопили всю землю. Спаслись лишь обитатели плавучего ковчега.</a:t>
            </a:r>
          </a:p>
          <a:p>
            <a:endParaRPr lang="ru-RU" dirty="0"/>
          </a:p>
        </p:txBody>
      </p:sp>
      <p:pic>
        <p:nvPicPr>
          <p:cNvPr id="4" name="Рисунок 3" descr="C:\Program Files\Opera\potop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11029" y="2357430"/>
            <a:ext cx="2510997" cy="2244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0.00301 L 0.43264 0.0060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b="1" i="1" dirty="0" smtClean="0">
                <a:cs typeface="Times New Roman" pitchFamily="18" charset="0"/>
              </a:rPr>
              <a:t>Вавилонское столпотворение” </a:t>
            </a:r>
            <a:endParaRPr lang="ru-RU" b="1" i="1" dirty="0"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600200"/>
            <a:ext cx="7686700" cy="4525963"/>
          </a:xfrm>
        </p:spPr>
        <p:txBody>
          <a:bodyPr/>
          <a:lstStyle/>
          <a:p>
            <a:pPr indent="1111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библейскому преданию, жители Древнего Вавилона вознамерились добраться до небес и с этой целью начали строить высокую башню. Тогда, по Библии, «все люди на земле имели один язык и одинаковые слова». Разгневанный Бог смешал их язык так, что они перестали понимать друг друга, и наступил хаос.</a:t>
            </a:r>
          </a:p>
          <a:p>
            <a:endParaRPr lang="ru-RU" dirty="0"/>
          </a:p>
        </p:txBody>
      </p:sp>
      <p:pic>
        <p:nvPicPr>
          <p:cNvPr id="4" name="Рисунок 3" descr="C:\Program Files\Opera\vavilon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126562" y="1643050"/>
            <a:ext cx="3126562" cy="3095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45492E-6 L 0.48177 -0.0071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100" y="-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1600200"/>
            <a:ext cx="7067128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Вывод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Знание православия помогает понять многие фразеологизмы и сделать нашу речь более эмоциональной, красочной.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192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600200"/>
            <a:ext cx="5143536" cy="4525963"/>
          </a:xfrm>
        </p:spPr>
        <p:txBody>
          <a:bodyPr>
            <a:normAutofit lnSpcReduction="10000"/>
          </a:bodyPr>
          <a:lstStyle/>
          <a:p>
            <a:pPr indent="9525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Старославянские фразеологизмы закрепились в русском языке после введения христианства, они в большинстве своем ведут начало из книг, священных писаний. Чаще всего они имеют книжный характер.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t2.gstatic.com/images?q=tbn:ANd9GcT3qGFXtvQ6pmg_6ALcg-osBxK0I1Uyy887SCs-59JmuhzHn-p-h8Scnf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7904" y="357167"/>
            <a:ext cx="2571765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“Упасть на добрую почву”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600200"/>
            <a:ext cx="7115196" cy="4525963"/>
          </a:xfrm>
        </p:spPr>
        <p:txBody>
          <a:bodyPr>
            <a:normAutofit/>
          </a:bodyPr>
          <a:lstStyle/>
          <a:p>
            <a:pPr indent="15875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Выражение из евангельской притчи о сеятеле; когда он сеял, одни семена упали при дороге, и птицы поклевали их; другие упали на каменистую почву или в сорные травы,  и не взошли; иное семя «упало на добрую землю и принесло плод».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“Блудный сын”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600200"/>
            <a:ext cx="7115196" cy="4525963"/>
          </a:xfrm>
        </p:spPr>
        <p:txBody>
          <a:bodyPr>
            <a:normAutofit/>
          </a:bodyPr>
          <a:lstStyle/>
          <a:p>
            <a:pPr indent="-7461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евангелии есть притча, в которой повествуется о сыне, покинувшем отцовский дом и прокутившем все свое состояние. Возвратившись обратно в свою семью ни с чем, он кается перед родителем, который прощает нерадивого. Так  называют человека, отколовшегося от своей семьи и родного дома.</a:t>
            </a:r>
          </a:p>
          <a:p>
            <a:pPr indent="-74613">
              <a:buNone/>
            </a:pPr>
            <a:endParaRPr lang="ru-RU" dirty="0"/>
          </a:p>
        </p:txBody>
      </p:sp>
      <p:pic>
        <p:nvPicPr>
          <p:cNvPr id="4" name="Рисунок 3" descr="возвращение блудного сына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13100" y="1928802"/>
            <a:ext cx="3213100" cy="3378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4.60934E-6 L 0.4 -0.0064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00" y="-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“Фома неверующий”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1600200"/>
            <a:ext cx="6686568" cy="4525963"/>
          </a:xfrm>
        </p:spPr>
        <p:txBody>
          <a:bodyPr/>
          <a:lstStyle/>
          <a:p>
            <a:pPr marL="8890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Выражение возникло из евангельской легенды о том, как один из апостолов,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когда ему рассказали о воскресении распятого Христа, заявил: «Если не увижу, не поверю». Так говорят о человеке, которого трудно заставить поверить чему-либо. </a:t>
            </a:r>
          </a:p>
          <a:p>
            <a:pPr indent="-74613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“Тридцать сребреников”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600200"/>
            <a:ext cx="7472386" cy="4525963"/>
          </a:xfrm>
        </p:spPr>
        <p:txBody>
          <a:bodyPr>
            <a:normAutofit lnSpcReduction="10000"/>
          </a:bodyPr>
          <a:lstStyle/>
          <a:p>
            <a:pPr indent="15875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Выражение «тридцать сребреников» берет начало с библейских событий, когда Иуда Искариот, польстившись на тридцать серебряных монет, предал Иисуса Христа. Поэтому данный оборот воспринимается нами как «цена предательства», «плата за кровь». </a:t>
            </a:r>
          </a:p>
          <a:p>
            <a:pPr indent="15875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«Иуда» - «презренный предатель», «поцелуй Иуды» - предательская лесть.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“Тьма кромешная”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600200"/>
            <a:ext cx="7472386" cy="4525963"/>
          </a:xfrm>
        </p:spPr>
        <p:txBody>
          <a:bodyPr/>
          <a:lstStyle/>
          <a:p>
            <a:pPr indent="-7461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церковнославянском тексте Евангелия (от Матфея) так называется ад, преисподняя. Выражение это употребляется иносказательно, в значениях: полная, беспросветная тьма; невежество, тягостная, мрачная жизнь.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“Корень зла”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600200"/>
            <a:ext cx="7472386" cy="4525963"/>
          </a:xfrm>
        </p:spPr>
        <p:txBody>
          <a:bodyPr/>
          <a:lstStyle/>
          <a:p>
            <a:pPr indent="15875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Корень зла – выражение из Библии (Книга Иова) употребляется в значении «основа, первоисточник зла, всего плохого и вредного».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“Манна небесная”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600200"/>
            <a:ext cx="7543824" cy="4525963"/>
          </a:xfrm>
        </p:spPr>
        <p:txBody>
          <a:bodyPr>
            <a:normAutofit/>
          </a:bodyPr>
          <a:lstStyle/>
          <a:p>
            <a:pPr indent="15875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Библии сказано, что, когда евреи странствовали по пустыне, наступил голод, и с неба вдруг начала сыпаться «небесная манна», спасшая истощенных странников от неминуемой смерти.</a:t>
            </a:r>
          </a:p>
        </p:txBody>
      </p:sp>
      <p:pic>
        <p:nvPicPr>
          <p:cNvPr id="4" name="Picture 2" descr="http://t0.gstatic.com/images?q=tbn:ANd9GcQD70fcz0ub1AFRGHL5bTftoN5No6VA7hrlXOSTGPd2O3sHHp3kZb5rb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587288" y="1928802"/>
            <a:ext cx="3587288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17614E-6 L 0.39687 0.000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534</Words>
  <Application>Microsoft Office PowerPoint</Application>
  <PresentationFormat>Экран (4:3)</PresentationFormat>
  <Paragraphs>24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Фразеологизмы, пришедшие из старославянского языка</vt:lpstr>
      <vt:lpstr>Презентация PowerPoint</vt:lpstr>
      <vt:lpstr>“Упасть на добрую почву” </vt:lpstr>
      <vt:lpstr>“Блудный сын” </vt:lpstr>
      <vt:lpstr>“Фома неверующий” </vt:lpstr>
      <vt:lpstr>“Тридцать сребреников” </vt:lpstr>
      <vt:lpstr>“Тьма кромешная” </vt:lpstr>
      <vt:lpstr>“Корень зла” </vt:lpstr>
      <vt:lpstr>“Манна небесная” </vt:lpstr>
      <vt:lpstr>“Умывать руки” </vt:lpstr>
      <vt:lpstr>“Всемирный потоп” </vt:lpstr>
      <vt:lpstr>“Вавилонское столпотворение”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Администратор</cp:lastModifiedBy>
  <cp:revision>53</cp:revision>
  <dcterms:modified xsi:type="dcterms:W3CDTF">2020-01-07T17:37:30Z</dcterms:modified>
</cp:coreProperties>
</file>