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66" r:id="rId2"/>
    <p:sldId id="263" r:id="rId3"/>
    <p:sldId id="264" r:id="rId4"/>
    <p:sldId id="267" r:id="rId5"/>
    <p:sldId id="256" r:id="rId6"/>
    <p:sldId id="258" r:id="rId7"/>
    <p:sldId id="257" r:id="rId8"/>
    <p:sldId id="259" r:id="rId9"/>
    <p:sldId id="26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езентация по литературе (1-11 класс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2060848"/>
            <a:ext cx="671241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Игра - викторина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«Тайны фразеологизмов»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88640"/>
            <a:ext cx="77637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Школа №11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4365104"/>
            <a:ext cx="34176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Костюкова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Ольга Васильевна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6237312"/>
            <a:ext cx="2108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Саров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2020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348880"/>
            <a:ext cx="78861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f34/0001f77b-78fb73b4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резентация по литературе (1-11 класс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188640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Узнать о значении  устойчивого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словосочетания можно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словаре фразеологизмов.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static.my-shop.ru/product/f2/69/683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41702"/>
            <a:ext cx="3240360" cy="4904546"/>
          </a:xfrm>
          <a:prstGeom prst="rect">
            <a:avLst/>
          </a:prstGeom>
          <a:noFill/>
        </p:spPr>
      </p:pic>
      <p:pic>
        <p:nvPicPr>
          <p:cNvPr id="6" name="Picture 4" descr="https://detectivebookshop.ru/image/10058340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72816"/>
            <a:ext cx="3287577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https://diafilm.net/static/slide/4/3054/25.jpg?v=15124682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9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204864"/>
            <a:ext cx="45005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 наплакал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501008"/>
            <a:ext cx="64652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Черепашьим шагом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5013176"/>
            <a:ext cx="59285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пень колоду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81" y="836712"/>
            <a:ext cx="9222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Найдите четвертый лишний фразеологизм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635896" y="2199928"/>
            <a:ext cx="53782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ухо наступил.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3284984"/>
            <a:ext cx="876541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Писать   как 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лапой.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835696" y="4581128"/>
            <a:ext cx="62390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  с              вода.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971600" y="5589240"/>
            <a:ext cx="740959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Делать из мухи             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908720"/>
            <a:ext cx="92906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Фразеологический зверинец</a:t>
            </a:r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2204864"/>
            <a:ext cx="2868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3284984"/>
            <a:ext cx="2449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курица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4581128"/>
            <a:ext cx="1506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гуся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5589240"/>
            <a:ext cx="1972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слона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95536" y="1988840"/>
            <a:ext cx="87484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Куры не клюют –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51520" y="3254206"/>
            <a:ext cx="88924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 без костей –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899592" y="4694366"/>
            <a:ext cx="37654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Грош цена –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764704"/>
            <a:ext cx="6444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Найдите антонимы.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2060848"/>
            <a:ext cx="36356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 наплакал</a:t>
            </a:r>
            <a:endParaRPr lang="ru-RU" sz="4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4005064"/>
            <a:ext cx="46143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проглотить язык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941168"/>
            <a:ext cx="4032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вес золота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700808"/>
            <a:ext cx="44342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Перегибать палку –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99592" y="3007405"/>
            <a:ext cx="368235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Ума палата –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3528" y="4725144"/>
            <a:ext cx="62165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Кошки на душе скребут –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7704" y="620688"/>
            <a:ext cx="57727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Найдите синонимы.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700808"/>
            <a:ext cx="42759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хватить через край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3140968"/>
            <a:ext cx="43420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семи пядей во лбу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5517232"/>
            <a:ext cx="45098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сердце не на месте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1556792"/>
            <a:ext cx="23968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комом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2636912"/>
            <a:ext cx="3111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тянет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3861048"/>
            <a:ext cx="28857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деньгах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5013176"/>
            <a:ext cx="1729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носу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76672"/>
            <a:ext cx="54331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Найди ошибку.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700808"/>
            <a:ext cx="37757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блин 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780928"/>
            <a:ext cx="31163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Своя ноша 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005064"/>
            <a:ext cx="77491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  в      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счастье 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5157192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Комар        </a:t>
            </a: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не подточит 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141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1292350</dc:creator>
  <cp:lastModifiedBy>1292350</cp:lastModifiedBy>
  <cp:revision>18</cp:revision>
  <dcterms:created xsi:type="dcterms:W3CDTF">2020-01-06T11:54:07Z</dcterms:created>
  <dcterms:modified xsi:type="dcterms:W3CDTF">2020-01-07T08:33:51Z</dcterms:modified>
</cp:coreProperties>
</file>