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0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FF00"/>
                </a:solidFill>
              </a:rPr>
              <a:t>Дети манипулируют простейшими куклами  - марионетками  </a:t>
            </a:r>
          </a:p>
          <a:p>
            <a:pPr algn="ctr"/>
            <a:r>
              <a:rPr lang="ru-RU" sz="2400" dirty="0">
                <a:solidFill>
                  <a:srgbClr val="FFFF00"/>
                </a:solidFill>
              </a:rPr>
              <a:t>по методу голландского педагога Хана де </a:t>
            </a:r>
            <a:r>
              <a:rPr lang="ru-RU" sz="2400" dirty="0" err="1">
                <a:solidFill>
                  <a:srgbClr val="FFFF00"/>
                </a:solidFill>
              </a:rPr>
              <a:t>Вриеса</a:t>
            </a:r>
            <a:endParaRPr lang="ru-RU" sz="2400" dirty="0">
              <a:solidFill>
                <a:srgbClr val="FFFF00"/>
              </a:solidFill>
            </a:endParaRPr>
          </a:p>
        </p:txBody>
      </p:sp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85926"/>
            <a:ext cx="3200400" cy="3952875"/>
          </a:xfrm>
          <a:prstGeom prst="rect">
            <a:avLst/>
          </a:prstGeom>
        </p:spPr>
      </p:pic>
      <p:pic>
        <p:nvPicPr>
          <p:cNvPr id="7" name="Рисунок 6" descr="Рисунок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1714488"/>
            <a:ext cx="2847975" cy="426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362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0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772816"/>
            <a:ext cx="291581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solidFill>
                  <a:srgbClr val="FFFF00"/>
                </a:solidFill>
              </a:rPr>
              <a:t>Образ, </a:t>
            </a:r>
            <a:endParaRPr lang="ru-RU" sz="3200" dirty="0" smtClean="0">
              <a:solidFill>
                <a:srgbClr val="FFFF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который </a:t>
            </a:r>
            <a:r>
              <a:rPr lang="ru-RU" sz="3200" dirty="0">
                <a:solidFill>
                  <a:srgbClr val="FFFF00"/>
                </a:solidFill>
              </a:rPr>
              <a:t>и  </a:t>
            </a:r>
          </a:p>
          <a:p>
            <a:pPr algn="ctr"/>
            <a:r>
              <a:rPr lang="ru-RU" sz="3200" dirty="0">
                <a:solidFill>
                  <a:srgbClr val="FFFF00"/>
                </a:solidFill>
              </a:rPr>
              <a:t>НАРОЧНО-ТО НЕ ПРИДУМАЕШЬ</a:t>
            </a:r>
            <a:r>
              <a:rPr lang="ru-RU" sz="2800" dirty="0">
                <a:solidFill>
                  <a:srgbClr val="FFFF00"/>
                </a:solidFill>
              </a:rPr>
              <a:t>!</a:t>
            </a:r>
          </a:p>
        </p:txBody>
      </p:sp>
      <p:pic>
        <p:nvPicPr>
          <p:cNvPr id="6" name="Рисунок 5" descr="Рисунок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285859"/>
            <a:ext cx="4500594" cy="4956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5709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0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772816"/>
            <a:ext cx="2915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5" y="184667"/>
            <a:ext cx="874846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Модернизация метода с «Ожившими тряпочками»</a:t>
            </a:r>
          </a:p>
        </p:txBody>
      </p:sp>
      <p:pic>
        <p:nvPicPr>
          <p:cNvPr id="8" name="Рисунок 7" descr="Рисунок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857364"/>
            <a:ext cx="6500858" cy="426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0530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35696" y="0"/>
            <a:ext cx="59766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772816"/>
            <a:ext cx="2915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Рисунок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1115" y="857231"/>
            <a:ext cx="7149909" cy="4941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7442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Образный этюд  «Две подружки»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772816"/>
            <a:ext cx="2915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5" y="184667"/>
            <a:ext cx="8748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830998"/>
            <a:ext cx="284380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Две подружки – хохотушки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погулять пошли во двор,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на головки нацепили 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одинаковый убор</a:t>
            </a:r>
          </a:p>
        </p:txBody>
      </p:sp>
      <p:pic>
        <p:nvPicPr>
          <p:cNvPr id="8" name="Рисунок 7" descr="Рисунок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785794"/>
            <a:ext cx="5629656" cy="5451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349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772816"/>
            <a:ext cx="2915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5" y="184667"/>
            <a:ext cx="8748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830998"/>
            <a:ext cx="2843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588224" y="1268760"/>
            <a:ext cx="255577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FFFF00"/>
                </a:solidFill>
              </a:rPr>
              <a:t>На канате </a:t>
            </a:r>
            <a:r>
              <a:rPr lang="ru-RU" sz="3200" dirty="0" err="1">
                <a:solidFill>
                  <a:srgbClr val="FFFF00"/>
                </a:solidFill>
              </a:rPr>
              <a:t>балеринки</a:t>
            </a:r>
            <a:r>
              <a:rPr lang="ru-RU" sz="3200" dirty="0">
                <a:solidFill>
                  <a:srgbClr val="FFFF00"/>
                </a:solidFill>
              </a:rPr>
              <a:t>,</a:t>
            </a:r>
          </a:p>
          <a:p>
            <a:r>
              <a:rPr lang="ru-RU" sz="3200" dirty="0">
                <a:solidFill>
                  <a:srgbClr val="FFFF00"/>
                </a:solidFill>
              </a:rPr>
              <a:t>словно лёгкие пушинки, 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и танцуют, и кружатся…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И при этом…</a:t>
            </a:r>
          </a:p>
          <a:p>
            <a:r>
              <a:rPr lang="ru-RU" sz="3200" dirty="0">
                <a:solidFill>
                  <a:srgbClr val="FFFF00"/>
                </a:solidFill>
              </a:rPr>
              <a:t>не боятся</a:t>
            </a:r>
            <a:r>
              <a:rPr lang="ru-RU" sz="3200" dirty="0">
                <a:solidFill>
                  <a:srgbClr val="0070C0"/>
                </a:solidFill>
              </a:rPr>
              <a:t>!</a:t>
            </a:r>
          </a:p>
        </p:txBody>
      </p:sp>
      <p:pic>
        <p:nvPicPr>
          <p:cNvPr id="9" name="Рисунок 8" descr="Рисунок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7" y="1142984"/>
            <a:ext cx="6038532" cy="428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9499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772816"/>
            <a:ext cx="2915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5" y="184667"/>
            <a:ext cx="8748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830998"/>
            <a:ext cx="2843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23166"/>
            <a:ext cx="7812358" cy="1530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84667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rgbClr val="FFFF00"/>
                </a:solidFill>
              </a:rPr>
              <a:t>Если завязать бант, то получится «бабочка».</a:t>
            </a:r>
          </a:p>
        </p:txBody>
      </p:sp>
      <p:pic>
        <p:nvPicPr>
          <p:cNvPr id="10" name="Рисунок 9" descr="Рисунок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1571612"/>
            <a:ext cx="5563234" cy="4336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796131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0"/>
            <a:ext cx="7200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28184" y="1772816"/>
            <a:ext cx="29158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5" y="184667"/>
            <a:ext cx="874846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192" y="830998"/>
            <a:ext cx="2843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31640" y="323166"/>
            <a:ext cx="7812358" cy="1530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184667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15616" y="184668"/>
            <a:ext cx="734481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Танец-импровизация  «Порхающая бабочка»</a:t>
            </a:r>
          </a:p>
          <a:p>
            <a:r>
              <a:rPr lang="ru-RU" sz="2800" dirty="0">
                <a:solidFill>
                  <a:srgbClr val="FFFF00"/>
                </a:solidFill>
              </a:rPr>
              <a:t>                               «Юмореска» муз. </a:t>
            </a:r>
            <a:r>
              <a:rPr lang="ru-RU" sz="2800" dirty="0" err="1">
                <a:solidFill>
                  <a:srgbClr val="FFFF00"/>
                </a:solidFill>
              </a:rPr>
              <a:t>А.Дворжак</a:t>
            </a:r>
            <a:r>
              <a:rPr lang="ru-RU" sz="2800" dirty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11560" y="1415773"/>
            <a:ext cx="288032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FFFF00"/>
                </a:solidFill>
              </a:rPr>
              <a:t>Над травой порхает… бантик?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Нет, наверно это фантик.</a:t>
            </a:r>
          </a:p>
          <a:p>
            <a:r>
              <a:rPr lang="ru-RU" sz="2800" dirty="0">
                <a:solidFill>
                  <a:srgbClr val="FFFF00"/>
                </a:solidFill>
              </a:rPr>
              <a:t>Разноцветный от конфет?</a:t>
            </a:r>
          </a:p>
          <a:p>
            <a:r>
              <a:rPr lang="ru-RU" sz="2800" dirty="0">
                <a:solidFill>
                  <a:srgbClr val="FFFF00"/>
                </a:solidFill>
              </a:rPr>
              <a:t>Знает кто из вас ответ?</a:t>
            </a:r>
          </a:p>
        </p:txBody>
      </p:sp>
      <p:pic>
        <p:nvPicPr>
          <p:cNvPr id="12" name="Рисунок 11" descr="Рисунок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29" y="1785926"/>
            <a:ext cx="5445495" cy="4071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752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112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дан грудин</cp:lastModifiedBy>
  <cp:revision>7</cp:revision>
  <dcterms:created xsi:type="dcterms:W3CDTF">2019-04-01T05:54:27Z</dcterms:created>
  <dcterms:modified xsi:type="dcterms:W3CDTF">2020-01-07T13:55:54Z</dcterms:modified>
</cp:coreProperties>
</file>