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notesMasterIdLst>
    <p:notesMasterId r:id="rId16"/>
  </p:notesMasterIdLst>
  <p:sldIdLst>
    <p:sldId id="256" r:id="rId2"/>
    <p:sldId id="257" r:id="rId3"/>
    <p:sldId id="278" r:id="rId4"/>
    <p:sldId id="258" r:id="rId5"/>
    <p:sldId id="259" r:id="rId6"/>
    <p:sldId id="261" r:id="rId7"/>
    <p:sldId id="263" r:id="rId8"/>
    <p:sldId id="279" r:id="rId9"/>
    <p:sldId id="262" r:id="rId10"/>
    <p:sldId id="288" r:id="rId11"/>
    <p:sldId id="286" r:id="rId12"/>
    <p:sldId id="287" r:id="rId13"/>
    <p:sldId id="267" r:id="rId14"/>
    <p:sldId id="268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353" autoAdjust="0"/>
    <p:restoredTop sz="94660"/>
  </p:normalViewPr>
  <p:slideViewPr>
    <p:cSldViewPr>
      <p:cViewPr varScale="1">
        <p:scale>
          <a:sx n="68" d="100"/>
          <a:sy n="68" d="100"/>
        </p:scale>
        <p:origin x="-165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60F2821-7221-4D56-BAAA-26A1D6A0EB50}" type="datetimeFigureOut">
              <a:rPr lang="ru-RU" smtClean="0"/>
              <a:pPr/>
              <a:t>07.01.2020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E3DD913-C553-4791-AF16-19462EAA170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667522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BEA37D-5576-4A68-9C08-284E3CE76BD1}" type="datetimeFigureOut">
              <a:rPr lang="ru-RU" smtClean="0"/>
              <a:pPr/>
              <a:t>07.01.2020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B831B-D751-4DCB-A113-49570A1150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BEA37D-5576-4A68-9C08-284E3CE76BD1}" type="datetimeFigureOut">
              <a:rPr lang="ru-RU" smtClean="0"/>
              <a:pPr/>
              <a:t>07.01.2020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B831B-D751-4DCB-A113-49570A1150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BEA37D-5576-4A68-9C08-284E3CE76BD1}" type="datetimeFigureOut">
              <a:rPr lang="ru-RU" smtClean="0"/>
              <a:pPr/>
              <a:t>07.01.2020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B831B-D751-4DCB-A113-49570A1150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BEA37D-5576-4A68-9C08-284E3CE76BD1}" type="datetimeFigureOut">
              <a:rPr lang="ru-RU" smtClean="0"/>
              <a:pPr/>
              <a:t>07.01.2020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B831B-D751-4DCB-A113-49570A1150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BEA37D-5576-4A68-9C08-284E3CE76BD1}" type="datetimeFigureOut">
              <a:rPr lang="ru-RU" smtClean="0"/>
              <a:pPr/>
              <a:t>07.01.2020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B831B-D751-4DCB-A113-49570A1150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BEA37D-5576-4A68-9C08-284E3CE76BD1}" type="datetimeFigureOut">
              <a:rPr lang="ru-RU" smtClean="0"/>
              <a:pPr/>
              <a:t>07.01.2020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B831B-D751-4DCB-A113-49570A1150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2" y="1812927"/>
            <a:ext cx="347127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280" y="1812927"/>
            <a:ext cx="347127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BEA37D-5576-4A68-9C08-284E3CE76BD1}" type="datetimeFigureOut">
              <a:rPr lang="ru-RU" smtClean="0"/>
              <a:pPr/>
              <a:t>07.01.2020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B831B-D751-4DCB-A113-49570A1150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BEA37D-5576-4A68-9C08-284E3CE76BD1}" type="datetimeFigureOut">
              <a:rPr lang="ru-RU" smtClean="0"/>
              <a:pPr/>
              <a:t>07.01.2020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B831B-D751-4DCB-A113-49570A1150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BEA37D-5576-4A68-9C08-284E3CE76BD1}" type="datetimeFigureOut">
              <a:rPr lang="ru-RU" smtClean="0"/>
              <a:pPr/>
              <a:t>07.01.2020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B831B-D751-4DCB-A113-49570A1150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BEA37D-5576-4A68-9C08-284E3CE76BD1}" type="datetimeFigureOut">
              <a:rPr lang="ru-RU" smtClean="0"/>
              <a:pPr/>
              <a:t>07.01.2020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B831B-D751-4DCB-A113-49570A1150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1387058"/>
            <a:ext cx="3297953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3" y="2500312"/>
            <a:ext cx="3297954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BEA37D-5576-4A68-9C08-284E3CE76BD1}" type="datetimeFigureOut">
              <a:rPr lang="ru-RU" smtClean="0"/>
              <a:pPr/>
              <a:t>07.01.2020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B831B-D751-4DCB-A113-49570A115041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6" name="Group 15"/>
          <p:cNvGrpSpPr/>
          <p:nvPr/>
        </p:nvGrpSpPr>
        <p:grpSpPr>
          <a:xfrm>
            <a:off x="4516154" y="994387"/>
            <a:ext cx="1847138" cy="1530439"/>
            <a:chOff x="4718762" y="993075"/>
            <a:chExt cx="1847138" cy="1530439"/>
          </a:xfrm>
        </p:grpSpPr>
        <p:sp>
          <p:nvSpPr>
            <p:cNvPr id="32" name="Oval 31"/>
            <p:cNvSpPr/>
            <p:nvPr/>
          </p:nvSpPr>
          <p:spPr>
            <a:xfrm>
              <a:off x="5479247" y="1436861"/>
              <a:ext cx="1086653" cy="1086653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/>
            <p:cNvSpPr/>
            <p:nvPr/>
          </p:nvSpPr>
          <p:spPr>
            <a:xfrm>
              <a:off x="5650541" y="1411791"/>
              <a:ext cx="830365" cy="830365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/>
            <p:cNvSpPr/>
            <p:nvPr/>
          </p:nvSpPr>
          <p:spPr>
            <a:xfrm>
              <a:off x="5256184" y="1894454"/>
              <a:ext cx="602364" cy="602364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/>
            <p:cNvSpPr/>
            <p:nvPr/>
          </p:nvSpPr>
          <p:spPr>
            <a:xfrm>
              <a:off x="5424145" y="1811313"/>
              <a:ext cx="489588" cy="489588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/>
            <p:cNvSpPr/>
            <p:nvPr/>
          </p:nvSpPr>
          <p:spPr>
            <a:xfrm>
              <a:off x="4718762" y="2083426"/>
              <a:ext cx="256601" cy="256601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/>
            <p:cNvSpPr/>
            <p:nvPr/>
          </p:nvSpPr>
          <p:spPr>
            <a:xfrm>
              <a:off x="6132091" y="993075"/>
              <a:ext cx="256601" cy="256601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/>
            <p:cNvSpPr/>
            <p:nvPr/>
          </p:nvSpPr>
          <p:spPr>
            <a:xfrm>
              <a:off x="5059596" y="1894454"/>
              <a:ext cx="197439" cy="197439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/>
            <p:cNvSpPr/>
            <p:nvPr/>
          </p:nvSpPr>
          <p:spPr>
            <a:xfrm>
              <a:off x="6148801" y="1060593"/>
              <a:ext cx="197439" cy="197439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674192" y="1601512"/>
            <a:ext cx="3429000" cy="3429000"/>
          </a:xfrm>
          <a:prstGeom prst="ellipse">
            <a:avLst/>
          </a:prstGeom>
          <a:ln w="76200">
            <a:solidFill>
              <a:schemeClr val="tx2">
                <a:lumMod val="75000"/>
              </a:schemeClr>
            </a:solidFill>
          </a:ln>
        </p:spPr>
        <p:txBody>
          <a:bodyPr/>
          <a:lstStyle/>
          <a:p>
            <a:r>
              <a:rPr lang="ru-RU" smtClean="0"/>
              <a:t>Вставка рисунка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Oval 55"/>
          <p:cNvSpPr>
            <a:spLocks noChangeAspect="1"/>
          </p:cNvSpPr>
          <p:nvPr/>
        </p:nvSpPr>
        <p:spPr>
          <a:xfrm>
            <a:off x="-69625" y="4042576"/>
            <a:ext cx="1743945" cy="1909234"/>
          </a:xfrm>
          <a:custGeom>
            <a:avLst/>
            <a:gdLst/>
            <a:ahLst/>
            <a:cxnLst/>
            <a:rect l="l" t="t" r="r" b="b"/>
            <a:pathLst>
              <a:path w="1743945" h="1909234">
                <a:moveTo>
                  <a:pt x="789328" y="0"/>
                </a:moveTo>
                <a:cubicBezTo>
                  <a:pt x="1316548" y="0"/>
                  <a:pt x="1743945" y="427397"/>
                  <a:pt x="1743945" y="954617"/>
                </a:cubicBezTo>
                <a:cubicBezTo>
                  <a:pt x="1743945" y="1481837"/>
                  <a:pt x="1316548" y="1909234"/>
                  <a:pt x="789328" y="1909234"/>
                </a:cubicBezTo>
                <a:cubicBezTo>
                  <a:pt x="461080" y="1909234"/>
                  <a:pt x="171527" y="1743562"/>
                  <a:pt x="0" y="1491086"/>
                </a:cubicBezTo>
                <a:lnTo>
                  <a:pt x="0" y="418149"/>
                </a:lnTo>
                <a:cubicBezTo>
                  <a:pt x="171527" y="165673"/>
                  <a:pt x="461080" y="0"/>
                  <a:pt x="789328" y="0"/>
                </a:cubicBezTo>
                <a:close/>
              </a:path>
            </a:pathLst>
          </a:cu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3" name="Oval 52"/>
          <p:cNvSpPr>
            <a:spLocks noChangeAspect="1"/>
          </p:cNvSpPr>
          <p:nvPr/>
        </p:nvSpPr>
        <p:spPr>
          <a:xfrm>
            <a:off x="520638" y="1095310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2" name="Oval 51"/>
          <p:cNvSpPr>
            <a:spLocks noChangeAspect="1"/>
          </p:cNvSpPr>
          <p:nvPr/>
        </p:nvSpPr>
        <p:spPr>
          <a:xfrm>
            <a:off x="1878729" y="282933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4" name="Oval 53"/>
          <p:cNvSpPr>
            <a:spLocks noChangeAspect="1"/>
          </p:cNvSpPr>
          <p:nvPr/>
        </p:nvSpPr>
        <p:spPr>
          <a:xfrm>
            <a:off x="520637" y="5729135"/>
            <a:ext cx="1909234" cy="1193756"/>
          </a:xfrm>
          <a:custGeom>
            <a:avLst/>
            <a:gdLst/>
            <a:ahLst/>
            <a:cxnLst/>
            <a:rect l="l" t="t" r="r" b="b"/>
            <a:pathLst>
              <a:path w="1909234" h="1193756">
                <a:moveTo>
                  <a:pt x="954617" y="0"/>
                </a:moveTo>
                <a:cubicBezTo>
                  <a:pt x="1481837" y="0"/>
                  <a:pt x="1909234" y="427397"/>
                  <a:pt x="1909234" y="954617"/>
                </a:cubicBezTo>
                <a:cubicBezTo>
                  <a:pt x="1909234" y="1037305"/>
                  <a:pt x="1898721" y="1117537"/>
                  <a:pt x="1877819" y="1193756"/>
                </a:cubicBezTo>
                <a:lnTo>
                  <a:pt x="31415" y="1193756"/>
                </a:lnTo>
                <a:cubicBezTo>
                  <a:pt x="10513" y="1117537"/>
                  <a:pt x="0" y="1037305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16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0" name="Oval 129"/>
          <p:cNvSpPr>
            <a:spLocks noChangeAspect="1"/>
          </p:cNvSpPr>
          <p:nvPr/>
        </p:nvSpPr>
        <p:spPr>
          <a:xfrm>
            <a:off x="-46711" y="-61709"/>
            <a:ext cx="1449107" cy="1677064"/>
          </a:xfrm>
          <a:custGeom>
            <a:avLst/>
            <a:gdLst/>
            <a:ahLst/>
            <a:cxnLst/>
            <a:rect l="l" t="t" r="r" b="b"/>
            <a:pathLst>
              <a:path w="1449107" h="1677064">
                <a:moveTo>
                  <a:pt x="0" y="0"/>
                </a:moveTo>
                <a:lnTo>
                  <a:pt x="1112019" y="0"/>
                </a:lnTo>
                <a:cubicBezTo>
                  <a:pt x="1319407" y="171874"/>
                  <a:pt x="1449107" y="432014"/>
                  <a:pt x="1449107" y="722447"/>
                </a:cubicBezTo>
                <a:cubicBezTo>
                  <a:pt x="1449107" y="1249667"/>
                  <a:pt x="1021710" y="1677064"/>
                  <a:pt x="494490" y="1677064"/>
                </a:cubicBezTo>
                <a:cubicBezTo>
                  <a:pt x="313232" y="1677064"/>
                  <a:pt x="143772" y="1626546"/>
                  <a:pt x="0" y="1537872"/>
                </a:cubicBezTo>
                <a:close/>
              </a:path>
            </a:pathLst>
          </a:custGeom>
          <a:solidFill>
            <a:schemeClr val="tx2">
              <a:lumMod val="75000"/>
              <a:alpha val="14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1" name="Oval 130"/>
          <p:cNvSpPr>
            <a:spLocks noChangeAspect="1"/>
          </p:cNvSpPr>
          <p:nvPr/>
        </p:nvSpPr>
        <p:spPr>
          <a:xfrm>
            <a:off x="924113" y="-161623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2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2" name="Oval 131"/>
          <p:cNvSpPr>
            <a:spLocks noChangeAspect="1"/>
          </p:cNvSpPr>
          <p:nvPr/>
        </p:nvSpPr>
        <p:spPr>
          <a:xfrm>
            <a:off x="0" y="660738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3" name="Oval 132"/>
          <p:cNvSpPr>
            <a:spLocks noChangeAspect="1"/>
          </p:cNvSpPr>
          <p:nvPr/>
        </p:nvSpPr>
        <p:spPr>
          <a:xfrm>
            <a:off x="7497531" y="-61709"/>
            <a:ext cx="1694467" cy="1677064"/>
          </a:xfrm>
          <a:custGeom>
            <a:avLst/>
            <a:gdLst/>
            <a:ahLst/>
            <a:cxnLst/>
            <a:rect l="l" t="t" r="r" b="b"/>
            <a:pathLst>
              <a:path w="1694467" h="1677064">
                <a:moveTo>
                  <a:pt x="337088" y="0"/>
                </a:moveTo>
                <a:lnTo>
                  <a:pt x="1573463" y="0"/>
                </a:lnTo>
                <a:cubicBezTo>
                  <a:pt x="1618202" y="37449"/>
                  <a:pt x="1658454" y="79950"/>
                  <a:pt x="1694467" y="126010"/>
                </a:cubicBezTo>
                <a:lnTo>
                  <a:pt x="1694467" y="1318884"/>
                </a:lnTo>
                <a:cubicBezTo>
                  <a:pt x="1522840" y="1538397"/>
                  <a:pt x="1254922" y="1677064"/>
                  <a:pt x="954617" y="1677064"/>
                </a:cubicBezTo>
                <a:cubicBezTo>
                  <a:pt x="427397" y="1677064"/>
                  <a:pt x="0" y="1249667"/>
                  <a:pt x="0" y="722447"/>
                </a:cubicBezTo>
                <a:cubicBezTo>
                  <a:pt x="0" y="432014"/>
                  <a:pt x="129700" y="171874"/>
                  <a:pt x="337088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4" name="Oval 133"/>
          <p:cNvSpPr>
            <a:spLocks noChangeAspect="1"/>
          </p:cNvSpPr>
          <p:nvPr/>
        </p:nvSpPr>
        <p:spPr>
          <a:xfrm>
            <a:off x="6117502" y="-61708"/>
            <a:ext cx="1909234" cy="1705448"/>
          </a:xfrm>
          <a:custGeom>
            <a:avLst/>
            <a:gdLst/>
            <a:ahLst/>
            <a:cxnLst/>
            <a:rect l="l" t="t" r="r" b="b"/>
            <a:pathLst>
              <a:path w="1909234" h="1705448">
                <a:moveTo>
                  <a:pt x="371490" y="0"/>
                </a:moveTo>
                <a:lnTo>
                  <a:pt x="1537745" y="0"/>
                </a:lnTo>
                <a:cubicBezTo>
                  <a:pt x="1764760" y="171517"/>
                  <a:pt x="1909234" y="444302"/>
                  <a:pt x="1909234" y="750831"/>
                </a:cubicBezTo>
                <a:cubicBezTo>
                  <a:pt x="1909234" y="1278051"/>
                  <a:pt x="1481837" y="1705448"/>
                  <a:pt x="954617" y="1705448"/>
                </a:cubicBezTo>
                <a:cubicBezTo>
                  <a:pt x="427397" y="1705448"/>
                  <a:pt x="0" y="1278051"/>
                  <a:pt x="0" y="750831"/>
                </a:cubicBezTo>
                <a:cubicBezTo>
                  <a:pt x="0" y="444302"/>
                  <a:pt x="144474" y="171517"/>
                  <a:pt x="371490" y="0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5" name="Oval 134"/>
          <p:cNvSpPr>
            <a:spLocks noChangeAspect="1"/>
          </p:cNvSpPr>
          <p:nvPr/>
        </p:nvSpPr>
        <p:spPr>
          <a:xfrm>
            <a:off x="7494454" y="1095309"/>
            <a:ext cx="1697544" cy="1909234"/>
          </a:xfrm>
          <a:custGeom>
            <a:avLst/>
            <a:gdLst/>
            <a:ahLst/>
            <a:cxnLst/>
            <a:rect l="l" t="t" r="r" b="b"/>
            <a:pathLst>
              <a:path w="1697544" h="1909234">
                <a:moveTo>
                  <a:pt x="954617" y="0"/>
                </a:moveTo>
                <a:cubicBezTo>
                  <a:pt x="1256666" y="0"/>
                  <a:pt x="1525952" y="140283"/>
                  <a:pt x="1697544" y="361910"/>
                </a:cubicBezTo>
                <a:lnTo>
                  <a:pt x="1697544" y="1547324"/>
                </a:lnTo>
                <a:cubicBezTo>
                  <a:pt x="1525952" y="1768951"/>
                  <a:pt x="1256666" y="1909234"/>
                  <a:pt x="954617" y="1909234"/>
                </a:cubicBezTo>
                <a:cubicBezTo>
                  <a:pt x="427397" y="1909234"/>
                  <a:pt x="0" y="1481837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1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6" name="Oval 135"/>
          <p:cNvSpPr>
            <a:spLocks noChangeAspect="1"/>
          </p:cNvSpPr>
          <p:nvPr/>
        </p:nvSpPr>
        <p:spPr>
          <a:xfrm>
            <a:off x="8056674" y="5140346"/>
            <a:ext cx="1137194" cy="1759729"/>
          </a:xfrm>
          <a:custGeom>
            <a:avLst/>
            <a:gdLst/>
            <a:ahLst/>
            <a:cxnLst/>
            <a:rect l="l" t="t" r="r" b="b"/>
            <a:pathLst>
              <a:path w="1137194" h="1759729">
                <a:moveTo>
                  <a:pt x="954617" y="0"/>
                </a:moveTo>
                <a:cubicBezTo>
                  <a:pt x="1017088" y="0"/>
                  <a:pt x="1078157" y="6001"/>
                  <a:pt x="1137194" y="17897"/>
                </a:cubicBezTo>
                <a:lnTo>
                  <a:pt x="1137194" y="1759729"/>
                </a:lnTo>
                <a:lnTo>
                  <a:pt x="443151" y="1759729"/>
                </a:lnTo>
                <a:cubicBezTo>
                  <a:pt x="176544" y="1591075"/>
                  <a:pt x="0" y="1293463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16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7" name="Oval 136"/>
          <p:cNvSpPr>
            <a:spLocks noChangeAspect="1"/>
          </p:cNvSpPr>
          <p:nvPr/>
        </p:nvSpPr>
        <p:spPr>
          <a:xfrm>
            <a:off x="6661711" y="4362912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8" name="Oval 137"/>
          <p:cNvSpPr>
            <a:spLocks noChangeAspect="1"/>
          </p:cNvSpPr>
          <p:nvPr/>
        </p:nvSpPr>
        <p:spPr>
          <a:xfrm>
            <a:off x="-69625" y="4948766"/>
            <a:ext cx="1353860" cy="1909234"/>
          </a:xfrm>
          <a:custGeom>
            <a:avLst/>
            <a:gdLst/>
            <a:ahLst/>
            <a:cxnLst/>
            <a:rect l="l" t="t" r="r" b="b"/>
            <a:pathLst>
              <a:path w="1353860" h="1909234">
                <a:moveTo>
                  <a:pt x="399243" y="0"/>
                </a:moveTo>
                <a:cubicBezTo>
                  <a:pt x="926463" y="0"/>
                  <a:pt x="1353860" y="427397"/>
                  <a:pt x="1353860" y="954617"/>
                </a:cubicBezTo>
                <a:cubicBezTo>
                  <a:pt x="1353860" y="1481837"/>
                  <a:pt x="926463" y="1909234"/>
                  <a:pt x="399243" y="1909234"/>
                </a:cubicBezTo>
                <a:cubicBezTo>
                  <a:pt x="256544" y="1909234"/>
                  <a:pt x="121158" y="1877924"/>
                  <a:pt x="0" y="1820890"/>
                </a:cubicBezTo>
                <a:lnTo>
                  <a:pt x="0" y="88345"/>
                </a:lnTo>
                <a:cubicBezTo>
                  <a:pt x="121158" y="31311"/>
                  <a:pt x="256544" y="0"/>
                  <a:pt x="399243" y="0"/>
                </a:cubicBezTo>
                <a:close/>
              </a:path>
            </a:pathLst>
          </a:custGeom>
          <a:solidFill>
            <a:schemeClr val="tx2">
              <a:lumMod val="75000"/>
              <a:alpha val="16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9" name="Oval 138"/>
          <p:cNvSpPr>
            <a:spLocks noChangeAspect="1"/>
          </p:cNvSpPr>
          <p:nvPr/>
        </p:nvSpPr>
        <p:spPr>
          <a:xfrm>
            <a:off x="708471" y="4790336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40" name="Oval 139"/>
          <p:cNvSpPr>
            <a:spLocks noChangeAspect="1"/>
          </p:cNvSpPr>
          <p:nvPr/>
        </p:nvSpPr>
        <p:spPr>
          <a:xfrm>
            <a:off x="6117503" y="783988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41" name="Oval 140"/>
          <p:cNvSpPr>
            <a:spLocks noChangeAspect="1"/>
          </p:cNvSpPr>
          <p:nvPr/>
        </p:nvSpPr>
        <p:spPr>
          <a:xfrm>
            <a:off x="6459053" y="5140346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18" name="Oval 117"/>
          <p:cNvSpPr>
            <a:spLocks noChangeAspect="1"/>
          </p:cNvSpPr>
          <p:nvPr/>
        </p:nvSpPr>
        <p:spPr>
          <a:xfrm>
            <a:off x="8398204" y="597861"/>
            <a:ext cx="793794" cy="1252918"/>
          </a:xfrm>
          <a:custGeom>
            <a:avLst/>
            <a:gdLst/>
            <a:ahLst/>
            <a:cxnLst/>
            <a:rect l="l" t="t" r="r" b="b"/>
            <a:pathLst>
              <a:path w="793794" h="1252918">
                <a:moveTo>
                  <a:pt x="626459" y="0"/>
                </a:moveTo>
                <a:cubicBezTo>
                  <a:pt x="684682" y="0"/>
                  <a:pt x="741049" y="7943"/>
                  <a:pt x="793794" y="25480"/>
                </a:cubicBezTo>
                <a:lnTo>
                  <a:pt x="793794" y="1227438"/>
                </a:lnTo>
                <a:cubicBezTo>
                  <a:pt x="741049" y="1244975"/>
                  <a:pt x="684682" y="1252918"/>
                  <a:pt x="626459" y="1252918"/>
                </a:cubicBezTo>
                <a:cubicBezTo>
                  <a:pt x="280475" y="1252918"/>
                  <a:pt x="0" y="972443"/>
                  <a:pt x="0" y="626459"/>
                </a:cubicBezTo>
                <a:cubicBezTo>
                  <a:pt x="0" y="280475"/>
                  <a:pt x="280475" y="0"/>
                  <a:pt x="626459" y="0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9" name="Oval 118"/>
          <p:cNvSpPr>
            <a:spLocks noChangeAspect="1"/>
          </p:cNvSpPr>
          <p:nvPr/>
        </p:nvSpPr>
        <p:spPr>
          <a:xfrm>
            <a:off x="6350100" y="206512"/>
            <a:ext cx="1041276" cy="1041276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0" name="Oval 119"/>
          <p:cNvSpPr>
            <a:spLocks noChangeAspect="1"/>
          </p:cNvSpPr>
          <p:nvPr/>
        </p:nvSpPr>
        <p:spPr>
          <a:xfrm>
            <a:off x="6872127" y="1450645"/>
            <a:ext cx="1218253" cy="121825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1" name="Oval 120"/>
          <p:cNvSpPr>
            <a:spLocks noChangeAspect="1"/>
          </p:cNvSpPr>
          <p:nvPr/>
        </p:nvSpPr>
        <p:spPr>
          <a:xfrm>
            <a:off x="7219068" y="2049927"/>
            <a:ext cx="1041276" cy="1041276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2" name="Oval 121"/>
          <p:cNvSpPr>
            <a:spLocks noChangeAspect="1"/>
          </p:cNvSpPr>
          <p:nvPr/>
        </p:nvSpPr>
        <p:spPr>
          <a:xfrm>
            <a:off x="7749416" y="2661634"/>
            <a:ext cx="721308" cy="721308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" name="Oval 122"/>
          <p:cNvSpPr>
            <a:spLocks noChangeAspect="1"/>
          </p:cNvSpPr>
          <p:nvPr/>
        </p:nvSpPr>
        <p:spPr>
          <a:xfrm>
            <a:off x="685054" y="-100976"/>
            <a:ext cx="1193676" cy="697815"/>
          </a:xfrm>
          <a:custGeom>
            <a:avLst/>
            <a:gdLst/>
            <a:ahLst/>
            <a:cxnLst/>
            <a:rect l="l" t="t" r="r" b="b"/>
            <a:pathLst>
              <a:path w="1193676" h="697815">
                <a:moveTo>
                  <a:pt x="10179" y="0"/>
                </a:moveTo>
                <a:lnTo>
                  <a:pt x="1183497" y="0"/>
                </a:lnTo>
                <a:cubicBezTo>
                  <a:pt x="1190746" y="32633"/>
                  <a:pt x="1193676" y="66463"/>
                  <a:pt x="1193676" y="100977"/>
                </a:cubicBezTo>
                <a:cubicBezTo>
                  <a:pt x="1193676" y="430602"/>
                  <a:pt x="926463" y="697815"/>
                  <a:pt x="596838" y="697815"/>
                </a:cubicBezTo>
                <a:cubicBezTo>
                  <a:pt x="267213" y="697815"/>
                  <a:pt x="0" y="430602"/>
                  <a:pt x="0" y="100977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4" name="Oval 123"/>
          <p:cNvSpPr>
            <a:spLocks noChangeAspect="1"/>
          </p:cNvSpPr>
          <p:nvPr/>
        </p:nvSpPr>
        <p:spPr>
          <a:xfrm>
            <a:off x="1502638" y="-100976"/>
            <a:ext cx="1029028" cy="459889"/>
          </a:xfrm>
          <a:custGeom>
            <a:avLst/>
            <a:gdLst/>
            <a:ahLst/>
            <a:cxnLst/>
            <a:rect l="l" t="t" r="r" b="b"/>
            <a:pathLst>
              <a:path w="1029028" h="459889">
                <a:moveTo>
                  <a:pt x="0" y="0"/>
                </a:moveTo>
                <a:lnTo>
                  <a:pt x="1029028" y="0"/>
                </a:lnTo>
                <a:cubicBezTo>
                  <a:pt x="1001386" y="259074"/>
                  <a:pt x="781401" y="459889"/>
                  <a:pt x="514514" y="459889"/>
                </a:cubicBezTo>
                <a:cubicBezTo>
                  <a:pt x="247627" y="459889"/>
                  <a:pt x="27642" y="259074"/>
                  <a:pt x="0" y="0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5" name="Oval 124"/>
          <p:cNvSpPr>
            <a:spLocks noChangeAspect="1"/>
          </p:cNvSpPr>
          <p:nvPr/>
        </p:nvSpPr>
        <p:spPr>
          <a:xfrm>
            <a:off x="-69624" y="-100976"/>
            <a:ext cx="590263" cy="612289"/>
          </a:xfrm>
          <a:custGeom>
            <a:avLst/>
            <a:gdLst/>
            <a:ahLst/>
            <a:cxnLst/>
            <a:rect l="l" t="t" r="r" b="b"/>
            <a:pathLst>
              <a:path w="590263" h="612289">
                <a:moveTo>
                  <a:pt x="0" y="0"/>
                </a:moveTo>
                <a:lnTo>
                  <a:pt x="581024" y="0"/>
                </a:lnTo>
                <a:cubicBezTo>
                  <a:pt x="587493" y="29611"/>
                  <a:pt x="590263" y="60308"/>
                  <a:pt x="590263" y="91651"/>
                </a:cubicBezTo>
                <a:cubicBezTo>
                  <a:pt x="590263" y="379191"/>
                  <a:pt x="357165" y="612289"/>
                  <a:pt x="69625" y="612289"/>
                </a:cubicBezTo>
                <a:lnTo>
                  <a:pt x="0" y="605270"/>
                </a:ln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6" name="Oval 125"/>
          <p:cNvSpPr>
            <a:spLocks noChangeAspect="1"/>
          </p:cNvSpPr>
          <p:nvPr/>
        </p:nvSpPr>
        <p:spPr>
          <a:xfrm>
            <a:off x="277432" y="4321783"/>
            <a:ext cx="1396887" cy="1396887"/>
          </a:xfrm>
          <a:prstGeom prst="ellipse">
            <a:avLst/>
          </a:pr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7" name="Oval 126"/>
          <p:cNvSpPr>
            <a:spLocks noChangeAspect="1"/>
          </p:cNvSpPr>
          <p:nvPr/>
        </p:nvSpPr>
        <p:spPr>
          <a:xfrm>
            <a:off x="5792131" y="6489965"/>
            <a:ext cx="1115939" cy="443769"/>
          </a:xfrm>
          <a:custGeom>
            <a:avLst/>
            <a:gdLst/>
            <a:ahLst/>
            <a:cxnLst/>
            <a:rect l="l" t="t" r="r" b="b"/>
            <a:pathLst>
              <a:path w="1115939" h="443769">
                <a:moveTo>
                  <a:pt x="557969" y="0"/>
                </a:moveTo>
                <a:cubicBezTo>
                  <a:pt x="830120" y="0"/>
                  <a:pt x="1058049" y="189335"/>
                  <a:pt x="1115939" y="443769"/>
                </a:cubicBezTo>
                <a:lnTo>
                  <a:pt x="0" y="443769"/>
                </a:lnTo>
                <a:cubicBezTo>
                  <a:pt x="57889" y="189335"/>
                  <a:pt x="285818" y="0"/>
                  <a:pt x="557969" y="0"/>
                </a:cubicBezTo>
                <a:close/>
              </a:path>
            </a:pathLst>
          </a:cu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8" name="Oval 127"/>
          <p:cNvSpPr>
            <a:spLocks noChangeAspect="1"/>
          </p:cNvSpPr>
          <p:nvPr/>
        </p:nvSpPr>
        <p:spPr>
          <a:xfrm>
            <a:off x="6127999" y="6408840"/>
            <a:ext cx="1237019" cy="524894"/>
          </a:xfrm>
          <a:custGeom>
            <a:avLst/>
            <a:gdLst/>
            <a:ahLst/>
            <a:cxnLst/>
            <a:rect l="l" t="t" r="r" b="b"/>
            <a:pathLst>
              <a:path w="1237019" h="524894">
                <a:moveTo>
                  <a:pt x="618509" y="0"/>
                </a:moveTo>
                <a:cubicBezTo>
                  <a:pt x="930325" y="0"/>
                  <a:pt x="1189147" y="226891"/>
                  <a:pt x="1237019" y="524894"/>
                </a:cubicBezTo>
                <a:lnTo>
                  <a:pt x="0" y="524894"/>
                </a:lnTo>
                <a:cubicBezTo>
                  <a:pt x="47872" y="226891"/>
                  <a:pt x="306694" y="0"/>
                  <a:pt x="618509" y="0"/>
                </a:cubicBezTo>
                <a:close/>
              </a:path>
            </a:pathLst>
          </a:cu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9" name="Oval 128"/>
          <p:cNvSpPr>
            <a:spLocks noChangeAspect="1"/>
          </p:cNvSpPr>
          <p:nvPr/>
        </p:nvSpPr>
        <p:spPr>
          <a:xfrm>
            <a:off x="7577655" y="6408841"/>
            <a:ext cx="1211408" cy="524893"/>
          </a:xfrm>
          <a:custGeom>
            <a:avLst/>
            <a:gdLst/>
            <a:ahLst/>
            <a:cxnLst/>
            <a:rect l="l" t="t" r="r" b="b"/>
            <a:pathLst>
              <a:path w="1211408" h="524893">
                <a:moveTo>
                  <a:pt x="605704" y="0"/>
                </a:moveTo>
                <a:cubicBezTo>
                  <a:pt x="914574" y="0"/>
                  <a:pt x="1170243" y="227782"/>
                  <a:pt x="1211408" y="524893"/>
                </a:cubicBezTo>
                <a:lnTo>
                  <a:pt x="0" y="524893"/>
                </a:lnTo>
                <a:cubicBezTo>
                  <a:pt x="41165" y="227782"/>
                  <a:pt x="296834" y="0"/>
                  <a:pt x="605704" y="0"/>
                </a:cubicBezTo>
                <a:close/>
              </a:path>
            </a:pathLst>
          </a:cu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Oval 96"/>
          <p:cNvSpPr>
            <a:spLocks noChangeAspect="1"/>
          </p:cNvSpPr>
          <p:nvPr/>
        </p:nvSpPr>
        <p:spPr>
          <a:xfrm>
            <a:off x="11073" y="4941986"/>
            <a:ext cx="611230" cy="61123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Oval 97"/>
          <p:cNvSpPr>
            <a:spLocks noChangeAspect="1"/>
          </p:cNvSpPr>
          <p:nvPr/>
        </p:nvSpPr>
        <p:spPr>
          <a:xfrm>
            <a:off x="-69625" y="6172569"/>
            <a:ext cx="778097" cy="750322"/>
          </a:xfrm>
          <a:custGeom>
            <a:avLst/>
            <a:gdLst/>
            <a:ahLst/>
            <a:cxnLst/>
            <a:rect l="l" t="t" r="r" b="b"/>
            <a:pathLst>
              <a:path w="778097" h="750322">
                <a:moveTo>
                  <a:pt x="261411" y="0"/>
                </a:moveTo>
                <a:cubicBezTo>
                  <a:pt x="546769" y="0"/>
                  <a:pt x="778097" y="231328"/>
                  <a:pt x="778097" y="516686"/>
                </a:cubicBezTo>
                <a:cubicBezTo>
                  <a:pt x="778097" y="601179"/>
                  <a:pt x="757816" y="680934"/>
                  <a:pt x="719843" y="750322"/>
                </a:cubicBezTo>
                <a:lnTo>
                  <a:pt x="0" y="750322"/>
                </a:lnTo>
                <a:lnTo>
                  <a:pt x="0" y="73330"/>
                </a:lnTo>
                <a:cubicBezTo>
                  <a:pt x="75863" y="26083"/>
                  <a:pt x="165591" y="0"/>
                  <a:pt x="261411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Oval 98"/>
          <p:cNvSpPr>
            <a:spLocks noChangeAspect="1"/>
          </p:cNvSpPr>
          <p:nvPr/>
        </p:nvSpPr>
        <p:spPr>
          <a:xfrm>
            <a:off x="-69625" y="5158575"/>
            <a:ext cx="563524" cy="897560"/>
          </a:xfrm>
          <a:custGeom>
            <a:avLst/>
            <a:gdLst/>
            <a:ahLst/>
            <a:cxnLst/>
            <a:rect l="l" t="t" r="r" b="b"/>
            <a:pathLst>
              <a:path w="563524" h="897560">
                <a:moveTo>
                  <a:pt x="114744" y="0"/>
                </a:moveTo>
                <a:cubicBezTo>
                  <a:pt x="362598" y="0"/>
                  <a:pt x="563524" y="200926"/>
                  <a:pt x="563524" y="448780"/>
                </a:cubicBezTo>
                <a:cubicBezTo>
                  <a:pt x="563524" y="696634"/>
                  <a:pt x="362598" y="897560"/>
                  <a:pt x="114744" y="897560"/>
                </a:cubicBezTo>
                <a:cubicBezTo>
                  <a:pt x="74918" y="897560"/>
                  <a:pt x="36304" y="892373"/>
                  <a:pt x="0" y="880900"/>
                </a:cubicBezTo>
                <a:lnTo>
                  <a:pt x="0" y="16661"/>
                </a:lnTo>
                <a:cubicBezTo>
                  <a:pt x="36304" y="5188"/>
                  <a:pt x="74918" y="0"/>
                  <a:pt x="114744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Oval 99"/>
          <p:cNvSpPr>
            <a:spLocks noChangeAspect="1"/>
          </p:cNvSpPr>
          <p:nvPr/>
        </p:nvSpPr>
        <p:spPr>
          <a:xfrm>
            <a:off x="-25758" y="482386"/>
            <a:ext cx="598416" cy="905704"/>
          </a:xfrm>
          <a:custGeom>
            <a:avLst/>
            <a:gdLst/>
            <a:ahLst/>
            <a:cxnLst/>
            <a:rect l="l" t="t" r="r" b="b"/>
            <a:pathLst>
              <a:path w="598416" h="905704">
                <a:moveTo>
                  <a:pt x="145564" y="0"/>
                </a:moveTo>
                <a:cubicBezTo>
                  <a:pt x="395667" y="0"/>
                  <a:pt x="598416" y="202749"/>
                  <a:pt x="598416" y="452852"/>
                </a:cubicBezTo>
                <a:cubicBezTo>
                  <a:pt x="598416" y="702955"/>
                  <a:pt x="395667" y="905704"/>
                  <a:pt x="145564" y="905704"/>
                </a:cubicBezTo>
                <a:cubicBezTo>
                  <a:pt x="94398" y="905704"/>
                  <a:pt x="45214" y="897218"/>
                  <a:pt x="0" y="879648"/>
                </a:cubicBezTo>
                <a:lnTo>
                  <a:pt x="0" y="26056"/>
                </a:lnTo>
                <a:cubicBezTo>
                  <a:pt x="45214" y="8486"/>
                  <a:pt x="94398" y="0"/>
                  <a:pt x="145564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Oval 100"/>
          <p:cNvSpPr>
            <a:spLocks noChangeAspect="1"/>
          </p:cNvSpPr>
          <p:nvPr/>
        </p:nvSpPr>
        <p:spPr>
          <a:xfrm>
            <a:off x="474208" y="836793"/>
            <a:ext cx="910817" cy="910817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Oval 101"/>
          <p:cNvSpPr>
            <a:spLocks noChangeAspect="1"/>
          </p:cNvSpPr>
          <p:nvPr/>
        </p:nvSpPr>
        <p:spPr>
          <a:xfrm>
            <a:off x="319223" y="1452260"/>
            <a:ext cx="772993" cy="772993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Oval 102"/>
          <p:cNvSpPr>
            <a:spLocks noChangeAspect="1"/>
          </p:cNvSpPr>
          <p:nvPr/>
        </p:nvSpPr>
        <p:spPr>
          <a:xfrm>
            <a:off x="371257" y="1886983"/>
            <a:ext cx="610366" cy="610366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Oval 103"/>
          <p:cNvSpPr>
            <a:spLocks noChangeAspect="1"/>
          </p:cNvSpPr>
          <p:nvPr/>
        </p:nvSpPr>
        <p:spPr>
          <a:xfrm>
            <a:off x="154676" y="1919682"/>
            <a:ext cx="521764" cy="521764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Oval 104"/>
          <p:cNvSpPr>
            <a:spLocks noChangeAspect="1"/>
          </p:cNvSpPr>
          <p:nvPr/>
        </p:nvSpPr>
        <p:spPr>
          <a:xfrm>
            <a:off x="7302517" y="-61709"/>
            <a:ext cx="910818" cy="750833"/>
          </a:xfrm>
          <a:custGeom>
            <a:avLst/>
            <a:gdLst/>
            <a:ahLst/>
            <a:cxnLst/>
            <a:rect l="l" t="t" r="r" b="b"/>
            <a:pathLst>
              <a:path w="910818" h="750833">
                <a:moveTo>
                  <a:pt x="111441" y="0"/>
                </a:moveTo>
                <a:lnTo>
                  <a:pt x="799378" y="0"/>
                </a:lnTo>
                <a:cubicBezTo>
                  <a:pt x="869408" y="78400"/>
                  <a:pt x="910818" y="182076"/>
                  <a:pt x="910818" y="295424"/>
                </a:cubicBezTo>
                <a:cubicBezTo>
                  <a:pt x="910818" y="546939"/>
                  <a:pt x="706924" y="750833"/>
                  <a:pt x="455409" y="750833"/>
                </a:cubicBezTo>
                <a:cubicBezTo>
                  <a:pt x="203894" y="750833"/>
                  <a:pt x="0" y="546939"/>
                  <a:pt x="0" y="295424"/>
                </a:cubicBezTo>
                <a:cubicBezTo>
                  <a:pt x="0" y="182076"/>
                  <a:pt x="41410" y="78400"/>
                  <a:pt x="111441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Oval 105"/>
          <p:cNvSpPr>
            <a:spLocks noChangeAspect="1"/>
          </p:cNvSpPr>
          <p:nvPr/>
        </p:nvSpPr>
        <p:spPr>
          <a:xfrm>
            <a:off x="8718124" y="-61709"/>
            <a:ext cx="473874" cy="613011"/>
          </a:xfrm>
          <a:custGeom>
            <a:avLst/>
            <a:gdLst/>
            <a:ahLst/>
            <a:cxnLst/>
            <a:rect l="l" t="t" r="r" b="b"/>
            <a:pathLst>
              <a:path w="473874" h="613011">
                <a:moveTo>
                  <a:pt x="29684" y="0"/>
                </a:moveTo>
                <a:lnTo>
                  <a:pt x="473874" y="0"/>
                </a:lnTo>
                <a:lnTo>
                  <a:pt x="473874" y="611150"/>
                </a:lnTo>
                <a:cubicBezTo>
                  <a:pt x="467789" y="612887"/>
                  <a:pt x="461614" y="613011"/>
                  <a:pt x="455409" y="613011"/>
                </a:cubicBezTo>
                <a:cubicBezTo>
                  <a:pt x="203894" y="613011"/>
                  <a:pt x="0" y="409117"/>
                  <a:pt x="0" y="157602"/>
                </a:cubicBezTo>
                <a:cubicBezTo>
                  <a:pt x="0" y="101995"/>
                  <a:pt x="9966" y="48716"/>
                  <a:pt x="29684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Oval 106"/>
          <p:cNvSpPr>
            <a:spLocks noChangeAspect="1"/>
          </p:cNvSpPr>
          <p:nvPr/>
        </p:nvSpPr>
        <p:spPr>
          <a:xfrm>
            <a:off x="7748238" y="282933"/>
            <a:ext cx="1128521" cy="1128521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" name="Oval 107"/>
          <p:cNvSpPr>
            <a:spLocks noChangeAspect="1"/>
          </p:cNvSpPr>
          <p:nvPr/>
        </p:nvSpPr>
        <p:spPr>
          <a:xfrm>
            <a:off x="8914718" y="749603"/>
            <a:ext cx="277280" cy="907992"/>
          </a:xfrm>
          <a:custGeom>
            <a:avLst/>
            <a:gdLst/>
            <a:ahLst/>
            <a:cxnLst/>
            <a:rect l="l" t="t" r="r" b="b"/>
            <a:pathLst>
              <a:path w="277280" h="907992">
                <a:moveTo>
                  <a:pt x="277280" y="0"/>
                </a:moveTo>
                <a:lnTo>
                  <a:pt x="277280" y="907992"/>
                </a:lnTo>
                <a:cubicBezTo>
                  <a:pt x="112021" y="824131"/>
                  <a:pt x="0" y="652146"/>
                  <a:pt x="0" y="453996"/>
                </a:cubicBezTo>
                <a:cubicBezTo>
                  <a:pt x="0" y="255847"/>
                  <a:pt x="112021" y="83861"/>
                  <a:pt x="277280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Oval 108"/>
          <p:cNvSpPr>
            <a:spLocks noChangeAspect="1"/>
          </p:cNvSpPr>
          <p:nvPr/>
        </p:nvSpPr>
        <p:spPr>
          <a:xfrm>
            <a:off x="7590871" y="728498"/>
            <a:ext cx="969734" cy="969734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" name="Oval 109"/>
          <p:cNvSpPr>
            <a:spLocks noChangeAspect="1"/>
          </p:cNvSpPr>
          <p:nvPr/>
        </p:nvSpPr>
        <p:spPr>
          <a:xfrm>
            <a:off x="7470041" y="1326476"/>
            <a:ext cx="608190" cy="60819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" name="Oval 110"/>
          <p:cNvSpPr>
            <a:spLocks noChangeAspect="1"/>
          </p:cNvSpPr>
          <p:nvPr/>
        </p:nvSpPr>
        <p:spPr>
          <a:xfrm>
            <a:off x="7629941" y="5611427"/>
            <a:ext cx="738345" cy="7383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" name="Oval 111"/>
          <p:cNvSpPr>
            <a:spLocks noChangeAspect="1"/>
          </p:cNvSpPr>
          <p:nvPr/>
        </p:nvSpPr>
        <p:spPr>
          <a:xfrm>
            <a:off x="6972882" y="5242254"/>
            <a:ext cx="738345" cy="7383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" name="Oval 112"/>
          <p:cNvSpPr>
            <a:spLocks noChangeAspect="1"/>
          </p:cNvSpPr>
          <p:nvPr/>
        </p:nvSpPr>
        <p:spPr>
          <a:xfrm>
            <a:off x="7494454" y="4928166"/>
            <a:ext cx="738345" cy="7383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4" name="Oval 113"/>
          <p:cNvSpPr>
            <a:spLocks noChangeAspect="1"/>
          </p:cNvSpPr>
          <p:nvPr/>
        </p:nvSpPr>
        <p:spPr>
          <a:xfrm>
            <a:off x="8229034" y="5666511"/>
            <a:ext cx="605634" cy="605634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" name="Oval 114"/>
          <p:cNvSpPr>
            <a:spLocks noChangeAspect="1"/>
          </p:cNvSpPr>
          <p:nvPr/>
        </p:nvSpPr>
        <p:spPr>
          <a:xfrm>
            <a:off x="8078231" y="4097842"/>
            <a:ext cx="553549" cy="553549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" name="Oval 115"/>
          <p:cNvSpPr>
            <a:spLocks noChangeAspect="1"/>
          </p:cNvSpPr>
          <p:nvPr/>
        </p:nvSpPr>
        <p:spPr>
          <a:xfrm>
            <a:off x="8411816" y="5057878"/>
            <a:ext cx="553549" cy="553549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7" name="Oval 116"/>
          <p:cNvSpPr>
            <a:spLocks noChangeAspect="1"/>
          </p:cNvSpPr>
          <p:nvPr/>
        </p:nvSpPr>
        <p:spPr>
          <a:xfrm>
            <a:off x="8688590" y="4790335"/>
            <a:ext cx="503408" cy="553550"/>
          </a:xfrm>
          <a:custGeom>
            <a:avLst/>
            <a:gdLst/>
            <a:ahLst/>
            <a:cxnLst/>
            <a:rect l="l" t="t" r="r" b="b"/>
            <a:pathLst>
              <a:path w="503408" h="553550">
                <a:moveTo>
                  <a:pt x="276775" y="0"/>
                </a:moveTo>
                <a:cubicBezTo>
                  <a:pt x="370698" y="0"/>
                  <a:pt x="453694" y="46784"/>
                  <a:pt x="503408" y="118545"/>
                </a:cubicBezTo>
                <a:lnTo>
                  <a:pt x="503408" y="435005"/>
                </a:lnTo>
                <a:cubicBezTo>
                  <a:pt x="453694" y="506767"/>
                  <a:pt x="370698" y="553550"/>
                  <a:pt x="276775" y="553550"/>
                </a:cubicBezTo>
                <a:cubicBezTo>
                  <a:pt x="123916" y="553550"/>
                  <a:pt x="0" y="429634"/>
                  <a:pt x="0" y="276775"/>
                </a:cubicBezTo>
                <a:cubicBezTo>
                  <a:pt x="0" y="123916"/>
                  <a:pt x="123916" y="0"/>
                  <a:pt x="276775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BEA37D-5576-4A68-9C08-284E3CE76BD1}" type="datetimeFigureOut">
              <a:rPr lang="ru-RU" smtClean="0"/>
              <a:pPr/>
              <a:t>07.01.2020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2B831B-D751-4DCB-A113-49570A11504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5" name="Oval 54"/>
          <p:cNvSpPr>
            <a:spLocks noChangeAspect="1"/>
          </p:cNvSpPr>
          <p:nvPr/>
        </p:nvSpPr>
        <p:spPr>
          <a:xfrm>
            <a:off x="1583172" y="5454223"/>
            <a:ext cx="1909234" cy="1468668"/>
          </a:xfrm>
          <a:custGeom>
            <a:avLst/>
            <a:gdLst/>
            <a:ahLst/>
            <a:cxnLst/>
            <a:rect l="l" t="t" r="r" b="b"/>
            <a:pathLst>
              <a:path w="1909234" h="1468668">
                <a:moveTo>
                  <a:pt x="954617" y="0"/>
                </a:moveTo>
                <a:cubicBezTo>
                  <a:pt x="1481837" y="0"/>
                  <a:pt x="1909234" y="427397"/>
                  <a:pt x="1909234" y="954617"/>
                </a:cubicBezTo>
                <a:cubicBezTo>
                  <a:pt x="1909234" y="1144075"/>
                  <a:pt x="1854043" y="1320642"/>
                  <a:pt x="1758159" y="1468668"/>
                </a:cubicBezTo>
                <a:lnTo>
                  <a:pt x="151075" y="1468668"/>
                </a:lnTo>
                <a:cubicBezTo>
                  <a:pt x="55192" y="1320642"/>
                  <a:pt x="0" y="1144075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7" name="Oval 56"/>
          <p:cNvSpPr>
            <a:spLocks noChangeAspect="1"/>
          </p:cNvSpPr>
          <p:nvPr/>
        </p:nvSpPr>
        <p:spPr>
          <a:xfrm>
            <a:off x="8570944" y="3382942"/>
            <a:ext cx="306310" cy="30631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Oval 57"/>
          <p:cNvSpPr>
            <a:spLocks noChangeAspect="1"/>
          </p:cNvSpPr>
          <p:nvPr/>
        </p:nvSpPr>
        <p:spPr>
          <a:xfrm>
            <a:off x="8398204" y="3536097"/>
            <a:ext cx="306310" cy="30631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Oval 58"/>
          <p:cNvSpPr>
            <a:spLocks noChangeAspect="1"/>
          </p:cNvSpPr>
          <p:nvPr/>
        </p:nvSpPr>
        <p:spPr>
          <a:xfrm>
            <a:off x="8608408" y="3688497"/>
            <a:ext cx="306310" cy="30631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Oval 59"/>
          <p:cNvSpPr>
            <a:spLocks noChangeAspect="1"/>
          </p:cNvSpPr>
          <p:nvPr/>
        </p:nvSpPr>
        <p:spPr>
          <a:xfrm>
            <a:off x="154676" y="2698928"/>
            <a:ext cx="467627" cy="467627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Oval 60"/>
          <p:cNvSpPr>
            <a:spLocks noChangeAspect="1"/>
          </p:cNvSpPr>
          <p:nvPr/>
        </p:nvSpPr>
        <p:spPr>
          <a:xfrm>
            <a:off x="474208" y="3166555"/>
            <a:ext cx="458770" cy="45877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Oval 61"/>
          <p:cNvSpPr>
            <a:spLocks noChangeAspect="1"/>
          </p:cNvSpPr>
          <p:nvPr/>
        </p:nvSpPr>
        <p:spPr>
          <a:xfrm>
            <a:off x="270258" y="3382942"/>
            <a:ext cx="352045" cy="3520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Oval 62"/>
          <p:cNvSpPr>
            <a:spLocks noChangeAspect="1"/>
          </p:cNvSpPr>
          <p:nvPr/>
        </p:nvSpPr>
        <p:spPr>
          <a:xfrm>
            <a:off x="-86601" y="2581479"/>
            <a:ext cx="1360441" cy="1909234"/>
          </a:xfrm>
          <a:custGeom>
            <a:avLst/>
            <a:gdLst/>
            <a:ahLst/>
            <a:cxnLst/>
            <a:rect l="l" t="t" r="r" b="b"/>
            <a:pathLst>
              <a:path w="1360441" h="1909234">
                <a:moveTo>
                  <a:pt x="405824" y="0"/>
                </a:moveTo>
                <a:cubicBezTo>
                  <a:pt x="933044" y="0"/>
                  <a:pt x="1360441" y="427397"/>
                  <a:pt x="1360441" y="954617"/>
                </a:cubicBezTo>
                <a:cubicBezTo>
                  <a:pt x="1360441" y="1481837"/>
                  <a:pt x="933044" y="1909234"/>
                  <a:pt x="405824" y="1909234"/>
                </a:cubicBezTo>
                <a:cubicBezTo>
                  <a:pt x="260527" y="1909234"/>
                  <a:pt x="122812" y="1876773"/>
                  <a:pt x="0" y="1817719"/>
                </a:cubicBezTo>
                <a:lnTo>
                  <a:pt x="0" y="91515"/>
                </a:lnTo>
                <a:cubicBezTo>
                  <a:pt x="122812" y="32461"/>
                  <a:pt x="260527" y="0"/>
                  <a:pt x="405824" y="0"/>
                </a:cubicBezTo>
                <a:close/>
              </a:path>
            </a:pathLst>
          </a:cu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64" name="Oval 63"/>
          <p:cNvSpPr>
            <a:spLocks noChangeAspect="1"/>
          </p:cNvSpPr>
          <p:nvPr/>
        </p:nvSpPr>
        <p:spPr>
          <a:xfrm>
            <a:off x="6173123" y="2395416"/>
            <a:ext cx="1218253" cy="121825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iming>
    <p:tnLst>
      <p:par>
        <p:cTn id="1" dur="indefinite" restart="never" nodeType="tmRoot"/>
      </p:par>
    </p:tnLst>
  </p:timing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09442" y="2492897"/>
            <a:ext cx="7117180" cy="864095"/>
          </a:xfrm>
        </p:spPr>
        <p:txBody>
          <a:bodyPr>
            <a:noAutofit/>
          </a:bodyPr>
          <a:lstStyle/>
          <a:p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«Уникальное направление современного искусства- </a:t>
            </a:r>
            <a:r>
              <a:rPr lang="ru-RU" sz="4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пескография</a:t>
            </a:r>
            <a: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br>
              <a:rPr lang="ru-R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09442" y="3068960"/>
            <a:ext cx="7117180" cy="1944216"/>
          </a:xfrm>
        </p:spPr>
        <p:txBody>
          <a:bodyPr>
            <a:noAutofit/>
          </a:bodyPr>
          <a:lstStyle/>
          <a:p>
            <a:pPr marL="2970530" lvl="0" algn="r">
              <a:lnSpc>
                <a:spcPct val="115000"/>
              </a:lnSpc>
              <a:spcBef>
                <a:spcPts val="600"/>
              </a:spcBef>
              <a:buClr>
                <a:srgbClr val="FE8637"/>
              </a:buClr>
              <a:buSzPct val="70000"/>
            </a:pP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Исполнитель:</a:t>
            </a:r>
          </a:p>
          <a:p>
            <a:pPr marL="2970530" lvl="0" algn="r">
              <a:lnSpc>
                <a:spcPct val="115000"/>
              </a:lnSpc>
              <a:spcBef>
                <a:spcPts val="600"/>
              </a:spcBef>
              <a:buClr>
                <a:srgbClr val="FE8637"/>
              </a:buClr>
              <a:buSzPct val="70000"/>
            </a:pPr>
            <a:r>
              <a:rPr lang="ru-RU" b="1" dirty="0" err="1">
                <a:solidFill>
                  <a:schemeClr val="tx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Скляднева</a:t>
            </a: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 Анастасия</a:t>
            </a:r>
          </a:p>
          <a:p>
            <a:pPr lvl="0" indent="2970530" algn="r">
              <a:lnSpc>
                <a:spcPct val="115000"/>
              </a:lnSpc>
              <a:spcBef>
                <a:spcPts val="600"/>
              </a:spcBef>
              <a:buClr>
                <a:srgbClr val="FE8637"/>
              </a:buClr>
              <a:buSzPct val="70000"/>
            </a:pP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Учащаяся 8 </a:t>
            </a:r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«Г» класса</a:t>
            </a:r>
          </a:p>
          <a:p>
            <a:pPr lvl="0" indent="2970530" algn="r">
              <a:lnSpc>
                <a:spcPct val="115000"/>
              </a:lnSpc>
              <a:spcBef>
                <a:spcPts val="600"/>
              </a:spcBef>
              <a:buClr>
                <a:srgbClr val="FE8637"/>
              </a:buClr>
              <a:buSzPct val="70000"/>
            </a:pPr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Средней школы №15</a:t>
            </a: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 </a:t>
            </a:r>
          </a:p>
          <a:p>
            <a:pPr marL="2970530" lvl="0" algn="r">
              <a:lnSpc>
                <a:spcPct val="115000"/>
              </a:lnSpc>
              <a:spcBef>
                <a:spcPts val="600"/>
              </a:spcBef>
              <a:buClr>
                <a:srgbClr val="FE8637"/>
              </a:buClr>
              <a:buSzPct val="70000"/>
            </a:pP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Руководитель:</a:t>
            </a:r>
          </a:p>
          <a:p>
            <a:pPr marL="2970530" lvl="0" algn="r">
              <a:lnSpc>
                <a:spcPct val="115000"/>
              </a:lnSpc>
              <a:spcBef>
                <a:spcPts val="600"/>
              </a:spcBef>
              <a:buClr>
                <a:srgbClr val="FE8637"/>
              </a:buClr>
              <a:buSzPct val="70000"/>
            </a:pPr>
            <a:r>
              <a:rPr lang="ru-RU" b="1" dirty="0" err="1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Шиморина</a:t>
            </a:r>
            <a:r>
              <a:rPr lang="ru-RU" b="1" dirty="0">
                <a:solidFill>
                  <a:schemeClr val="tx1"/>
                </a:solidFill>
                <a:latin typeface="Times New Roman"/>
                <a:ea typeface="Calibri"/>
                <a:cs typeface="Times New Roman"/>
              </a:rPr>
              <a:t> Татьяна Анатольевна</a:t>
            </a:r>
            <a:endParaRPr lang="ru-RU" b="1" dirty="0">
              <a:solidFill>
                <a:schemeClr val="tx1"/>
              </a:solidFill>
              <a:ea typeface="Calibri"/>
              <a:cs typeface="Times New Roman"/>
            </a:endParaRPr>
          </a:p>
        </p:txBody>
      </p:sp>
      <p:sp>
        <p:nvSpPr>
          <p:cNvPr id="34817" name="Rectangle 1"/>
          <p:cNvSpPr>
            <a:spLocks noChangeArrowheads="1"/>
          </p:cNvSpPr>
          <p:nvPr/>
        </p:nvSpPr>
        <p:spPr bwMode="auto">
          <a:xfrm>
            <a:off x="0" y="6219264"/>
            <a:ext cx="91440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г. Каменск-Уральский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2016 г.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4330725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860032" y="1052736"/>
            <a:ext cx="381642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457200">
              <a:spcBef>
                <a:spcPct val="20000"/>
              </a:spcBef>
              <a:spcAft>
                <a:spcPts val="600"/>
              </a:spcAft>
              <a:buClr>
                <a:srgbClr val="FEDD78"/>
              </a:buClr>
            </a:pPr>
            <a:r>
              <a:rPr lang="ru-RU" sz="2000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Щепотка </a:t>
            </a:r>
            <a:r>
              <a:rPr lang="en-US" sz="1000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http</a:t>
            </a:r>
            <a:r>
              <a:rPr lang="en-US" sz="1000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://vtk.1gs.ru/img/vtk_b_11053.jpg</a:t>
            </a:r>
            <a:endParaRPr lang="ru-RU" sz="1000" dirty="0">
              <a:solidFill>
                <a:prstClr val="whit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79512" y="1052736"/>
            <a:ext cx="36004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Создание фона </a:t>
            </a:r>
            <a:r>
              <a:rPr lang="en-US" sz="1000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http://</a:t>
            </a:r>
            <a:r>
              <a:rPr lang="en-US" sz="1000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img-fotki.yandex.ru/get/5413/85000379.2ba/0_8c155_aa4b8204_L.jpg</a:t>
            </a:r>
            <a:r>
              <a:rPr lang="ru-RU" sz="2000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07504" y="6165305"/>
            <a:ext cx="3888432" cy="9079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400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Песочная </a:t>
            </a:r>
            <a:r>
              <a:rPr lang="ru-RU" sz="2400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струя </a:t>
            </a:r>
            <a:r>
              <a:rPr lang="en-US" sz="900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http</a:t>
            </a:r>
            <a:r>
              <a:rPr lang="en-US" sz="900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://mialand.ru/wp-content/uploads/2015/09/bf52fa665f7da7c0d822c9ccbc95a86d.jpg</a:t>
            </a:r>
            <a:endParaRPr lang="ru-RU" sz="900" dirty="0">
              <a:solidFill>
                <a:prstClr val="whit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128380" y="6093296"/>
            <a:ext cx="3620084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400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Рисование </a:t>
            </a:r>
            <a:r>
              <a:rPr lang="ru-RU" sz="2400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пальцами </a:t>
            </a:r>
            <a:r>
              <a:rPr lang="en-US" sz="1000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http://newmarvel.ru/images/corp/item5_1.jpg</a:t>
            </a:r>
            <a:endParaRPr lang="ru-RU" sz="1000" dirty="0">
              <a:solidFill>
                <a:prstClr val="whit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5536" y="1703424"/>
            <a:ext cx="2664296" cy="2045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580112" y="1705843"/>
            <a:ext cx="2735968" cy="19307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5536" y="4149080"/>
            <a:ext cx="2675084" cy="18062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508104" y="4293096"/>
            <a:ext cx="2647553" cy="1830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755576" y="260648"/>
            <a:ext cx="8208912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dirty="0">
                <a:solidFill>
                  <a:prstClr val="white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Техники песочного рисования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729935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148064" y="404664"/>
            <a:ext cx="345638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Рисование ребром ладони </a:t>
            </a:r>
            <a:r>
              <a:rPr lang="en-US" sz="1100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http</a:t>
            </a:r>
            <a:r>
              <a:rPr lang="en-US" sz="1100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://www.onlinev.xyz/media/npict/0903/original/risovanie_peskom_223523.jpeg</a:t>
            </a: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9812" y="1196752"/>
            <a:ext cx="2982068" cy="20540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724128" y="1240969"/>
            <a:ext cx="3001056" cy="1867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92362" y="3933056"/>
            <a:ext cx="2881395" cy="22123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632358" y="4077072"/>
            <a:ext cx="3009706" cy="20882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437803" y="404664"/>
            <a:ext cx="3918173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Рисование тыльной </a:t>
            </a:r>
            <a:r>
              <a:rPr lang="ru-RU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стороной ладони </a:t>
            </a:r>
            <a:r>
              <a:rPr lang="en-US" sz="1100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http://astreyafamily.ru/img/contents/496/193ab162be412edebc5169ea9af9de1f.jpg</a:t>
            </a:r>
            <a:endParaRPr lang="ru-RU" sz="11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23528" y="6136472"/>
            <a:ext cx="374441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Рисование кулаком</a:t>
            </a:r>
          </a:p>
          <a:p>
            <a:r>
              <a:rPr lang="en-US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http</a:t>
            </a: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://sad37-lazorik.ru/wp-content/uploads/2015/10/12.jpg</a:t>
            </a:r>
            <a:endParaRPr lang="ru-RU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004048" y="6136472"/>
            <a:ext cx="396044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Рисование подушечками пальцев</a:t>
            </a:r>
            <a:endParaRPr lang="ru-RU" sz="1100" dirty="0">
              <a:solidFill>
                <a:prstClr val="white"/>
              </a:solidFill>
            </a:endParaRPr>
          </a:p>
          <a:p>
            <a:r>
              <a:rPr lang="en-US" sz="1000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http</a:t>
            </a:r>
            <a:r>
              <a:rPr lang="en-US" sz="1000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://ic.pics.livejournal.com/globmir/60303554/9326/9326_original.jpg</a:t>
            </a:r>
            <a:endParaRPr lang="ru-RU" sz="1000" dirty="0"/>
          </a:p>
        </p:txBody>
      </p:sp>
    </p:spTree>
    <p:extLst>
      <p:ext uri="{BB962C8B-B14F-4D97-AF65-F5344CB8AC3E}">
        <p14:creationId xmlns:p14="http://schemas.microsoft.com/office/powerpoint/2010/main" xmlns="" val="1361375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259652" y="332658"/>
            <a:ext cx="3200779" cy="9848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Симметричное рисование </a:t>
            </a:r>
            <a:r>
              <a:rPr lang="ru-RU" sz="2400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http</a:t>
            </a: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://i.ytimg.com/vi/ilduxU2Hd3s/maxresdefault.jpg</a:t>
            </a:r>
            <a:endParaRPr lang="ru-RU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51917" y="3911858"/>
            <a:ext cx="3455987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Линейный </a:t>
            </a:r>
            <a:r>
              <a:rPr lang="ru-RU" sz="2400" dirty="0" err="1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наброс</a:t>
            </a:r>
            <a:r>
              <a:rPr lang="ru-RU" sz="2400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песка </a:t>
            </a:r>
            <a:r>
              <a:rPr lang="en-US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http</a:t>
            </a: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://cs941.vk.me/u731734/120598072/x_02bdeebf.jpg</a:t>
            </a:r>
            <a:endParaRPr lang="ru-RU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07504" y="332657"/>
            <a:ext cx="381642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Одновременное использование</a:t>
            </a:r>
            <a:r>
              <a:rPr lang="ru-RU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нескольких пальцев </a:t>
            </a:r>
            <a:r>
              <a:rPr lang="en-US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http</a:t>
            </a: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://elefanto.ru/storage/editor/_2.jpg</a:t>
            </a:r>
            <a:endParaRPr lang="ru-RU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932039" y="3806856"/>
            <a:ext cx="3851863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Вырезание картин из фона </a:t>
            </a:r>
            <a:r>
              <a:rPr lang="en-US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http</a:t>
            </a: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://sch1394uv.mskobr.ru/files/1395207379_pesok_7.jpg</a:t>
            </a:r>
            <a:endParaRPr lang="ru-RU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9552" y="1772816"/>
            <a:ext cx="2810074" cy="18987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220072" y="1700808"/>
            <a:ext cx="2982114" cy="18349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1560" y="4581128"/>
            <a:ext cx="2780737" cy="1916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508104" y="4509120"/>
            <a:ext cx="2840739" cy="18426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301687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01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-747463"/>
            <a:ext cx="4038600" cy="4536504"/>
          </a:xfrm>
        </p:spPr>
        <p:txBody>
          <a:bodyPr/>
          <a:lstStyle/>
          <a:p>
            <a:pPr marL="0" indent="0">
              <a:buNone/>
            </a:pP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астичное сохранение элементов картины</a:t>
            </a:r>
          </a:p>
          <a:p>
            <a:endParaRPr lang="ru-RU" sz="2400" dirty="0" smtClean="0"/>
          </a:p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-1035495"/>
            <a:ext cx="4038600" cy="424847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Нанесение нового рисунка на предыдущую картину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66063" y="2060848"/>
            <a:ext cx="3849873" cy="28803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64088" y="2060849"/>
            <a:ext cx="3598604" cy="28930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395536" y="5301208"/>
            <a:ext cx="4201634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http://oritera.by/attachments/Image/maxresdefault.jpg?template=generic</a:t>
            </a:r>
            <a:endParaRPr lang="ru-RU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148064" y="5301208"/>
            <a:ext cx="338437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http://strana.ru/media/images/original/original21030937.jpg</a:t>
            </a:r>
            <a:endParaRPr lang="ru-RU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5250397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prism isContent="1"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01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921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63688" y="980728"/>
            <a:ext cx="4301796" cy="525658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6516216" y="5805264"/>
            <a:ext cx="202093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 личного архива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60029938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14:window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24744"/>
            <a:ext cx="8229600" cy="5616624"/>
          </a:xfrm>
        </p:spPr>
        <p:txBody>
          <a:bodyPr>
            <a:noAutofit/>
          </a:bodyPr>
          <a:lstStyle/>
          <a:p>
            <a:pPr algn="r">
              <a:lnSpc>
                <a:spcPct val="150000"/>
              </a:lnSpc>
              <a:spcAft>
                <a:spcPts val="0"/>
              </a:spcAft>
            </a:pPr>
            <a:r>
              <a:rPr lang="ru-RU" sz="2200" dirty="0" smtClean="0">
                <a:solidFill>
                  <a:schemeClr val="tx2">
                    <a:lumMod val="20000"/>
                    <a:lumOff val="80000"/>
                  </a:schemeClr>
                </a:solidFill>
                <a:effectLst/>
                <a:latin typeface="Times New Roman"/>
                <a:ea typeface="Times New Roman"/>
                <a:cs typeface="Times New Roman"/>
              </a:rPr>
              <a:t>Чудеснее песка нет для детей забавы,</a:t>
            </a:r>
            <a:r>
              <a:rPr lang="ru-RU" sz="2200" dirty="0">
                <a:solidFill>
                  <a:schemeClr val="tx2">
                    <a:lumMod val="20000"/>
                    <a:lumOff val="80000"/>
                  </a:schemeClr>
                </a:solidFill>
                <a:ea typeface="Calibri"/>
                <a:cs typeface="Times New Roman"/>
              </a:rPr>
              <a:t/>
            </a:r>
            <a:br>
              <a:rPr lang="ru-RU" sz="2200" dirty="0">
                <a:solidFill>
                  <a:schemeClr val="tx2">
                    <a:lumMod val="20000"/>
                    <a:lumOff val="80000"/>
                  </a:schemeClr>
                </a:solidFill>
                <a:ea typeface="Calibri"/>
                <a:cs typeface="Times New Roman"/>
              </a:rPr>
            </a:br>
            <a:r>
              <a:rPr lang="ru-RU" sz="2200" dirty="0" smtClean="0">
                <a:solidFill>
                  <a:schemeClr val="tx2">
                    <a:lumMod val="20000"/>
                    <a:lumOff val="80000"/>
                  </a:schemeClr>
                </a:solidFill>
                <a:effectLst/>
                <a:latin typeface="Times New Roman"/>
                <a:ea typeface="Times New Roman"/>
                <a:cs typeface="Times New Roman"/>
              </a:rPr>
              <a:t>                                                      Его всегда имеется в достатке,</a:t>
            </a:r>
            <a:r>
              <a:rPr lang="ru-RU" sz="2200" dirty="0">
                <a:solidFill>
                  <a:schemeClr val="tx2">
                    <a:lumMod val="20000"/>
                    <a:lumOff val="80000"/>
                  </a:schemeClr>
                </a:solidFill>
                <a:ea typeface="Calibri"/>
                <a:cs typeface="Times New Roman"/>
              </a:rPr>
              <a:t/>
            </a:r>
            <a:br>
              <a:rPr lang="ru-RU" sz="2200" dirty="0">
                <a:solidFill>
                  <a:schemeClr val="tx2">
                    <a:lumMod val="20000"/>
                    <a:lumOff val="80000"/>
                  </a:schemeClr>
                </a:solidFill>
                <a:ea typeface="Calibri"/>
                <a:cs typeface="Times New Roman"/>
              </a:rPr>
            </a:br>
            <a:r>
              <a:rPr lang="ru-RU" sz="2200" dirty="0" smtClean="0">
                <a:solidFill>
                  <a:schemeClr val="tx2">
                    <a:lumMod val="20000"/>
                    <a:lumOff val="80000"/>
                  </a:schemeClr>
                </a:solidFill>
                <a:effectLst/>
                <a:latin typeface="Times New Roman"/>
                <a:ea typeface="Times New Roman"/>
                <a:cs typeface="Times New Roman"/>
              </a:rPr>
              <a:t>                                                          Течет он нежно так сквозь руки,</a:t>
            </a:r>
            <a:r>
              <a:rPr lang="ru-RU" sz="2200" dirty="0">
                <a:solidFill>
                  <a:schemeClr val="tx2">
                    <a:lumMod val="20000"/>
                    <a:lumOff val="80000"/>
                  </a:schemeClr>
                </a:solidFill>
                <a:ea typeface="Calibri"/>
                <a:cs typeface="Times New Roman"/>
              </a:rPr>
              <a:t/>
            </a:r>
            <a:br>
              <a:rPr lang="ru-RU" sz="2200" dirty="0">
                <a:solidFill>
                  <a:schemeClr val="tx2">
                    <a:lumMod val="20000"/>
                    <a:lumOff val="80000"/>
                  </a:schemeClr>
                </a:solidFill>
                <a:ea typeface="Calibri"/>
                <a:cs typeface="Times New Roman"/>
              </a:rPr>
            </a:br>
            <a:r>
              <a:rPr lang="ru-RU" sz="2200" dirty="0" smtClean="0">
                <a:solidFill>
                  <a:schemeClr val="tx2">
                    <a:lumMod val="20000"/>
                    <a:lumOff val="80000"/>
                  </a:schemeClr>
                </a:solidFill>
                <a:effectLst/>
                <a:latin typeface="Times New Roman"/>
                <a:ea typeface="Times New Roman"/>
                <a:cs typeface="Times New Roman"/>
              </a:rPr>
              <a:t>                                                        Что не сравнить его ни с чем…</a:t>
            </a:r>
            <a:r>
              <a:rPr lang="ru-RU" sz="2200" dirty="0">
                <a:solidFill>
                  <a:schemeClr val="tx2">
                    <a:lumMod val="20000"/>
                    <a:lumOff val="80000"/>
                  </a:schemeClr>
                </a:solidFill>
                <a:ea typeface="Calibri"/>
                <a:cs typeface="Times New Roman"/>
              </a:rPr>
              <a:t/>
            </a:r>
            <a:br>
              <a:rPr lang="ru-RU" sz="2200" dirty="0">
                <a:solidFill>
                  <a:schemeClr val="tx2">
                    <a:lumMod val="20000"/>
                    <a:lumOff val="80000"/>
                  </a:schemeClr>
                </a:solidFill>
                <a:ea typeface="Calibri"/>
                <a:cs typeface="Times New Roman"/>
              </a:rPr>
            </a:br>
            <a:r>
              <a:rPr lang="ru-RU" sz="2200" dirty="0" err="1" smtClean="0">
                <a:solidFill>
                  <a:schemeClr val="tx2">
                    <a:lumMod val="20000"/>
                    <a:lumOff val="80000"/>
                  </a:schemeClr>
                </a:solidFill>
                <a:effectLst/>
                <a:latin typeface="Times New Roman"/>
                <a:ea typeface="Times New Roman"/>
                <a:cs typeface="Times New Roman"/>
              </a:rPr>
              <a:t>Иоахим</a:t>
            </a:r>
            <a:r>
              <a:rPr lang="ru-RU" sz="2200" dirty="0" smtClean="0">
                <a:solidFill>
                  <a:schemeClr val="tx2">
                    <a:lumMod val="20000"/>
                    <a:lumOff val="80000"/>
                  </a:schemeClr>
                </a:solidFill>
                <a:effectLst/>
                <a:latin typeface="Times New Roman"/>
                <a:ea typeface="Times New Roman"/>
                <a:cs typeface="Times New Roman"/>
              </a:rPr>
              <a:t> </a:t>
            </a:r>
            <a:r>
              <a:rPr lang="ru-RU" sz="2200" dirty="0" err="1" smtClean="0">
                <a:solidFill>
                  <a:schemeClr val="tx2">
                    <a:lumMod val="20000"/>
                    <a:lumOff val="80000"/>
                  </a:schemeClr>
                </a:solidFill>
                <a:effectLst/>
                <a:latin typeface="Times New Roman"/>
                <a:ea typeface="Times New Roman"/>
                <a:cs typeface="Times New Roman"/>
              </a:rPr>
              <a:t>Рингельнац</a:t>
            </a:r>
            <a:r>
              <a:rPr lang="ru-RU" sz="2200" dirty="0" smtClean="0">
                <a:solidFill>
                  <a:schemeClr val="tx2">
                    <a:lumMod val="20000"/>
                    <a:lumOff val="80000"/>
                  </a:schemeClr>
                </a:solidFill>
                <a:effectLst/>
                <a:latin typeface="Times New Roman"/>
                <a:ea typeface="Times New Roman"/>
                <a:cs typeface="Times New Roman"/>
              </a:rPr>
              <a:t/>
            </a:r>
            <a:br>
              <a:rPr lang="ru-RU" sz="2200" dirty="0" smtClean="0">
                <a:solidFill>
                  <a:schemeClr val="tx2">
                    <a:lumMod val="20000"/>
                    <a:lumOff val="80000"/>
                  </a:schemeClr>
                </a:solidFill>
                <a:effectLst/>
                <a:latin typeface="Times New Roman"/>
                <a:ea typeface="Times New Roman"/>
                <a:cs typeface="Times New Roman"/>
              </a:rPr>
            </a:br>
            <a:r>
              <a:rPr lang="ru-RU" sz="2200" dirty="0">
                <a:solidFill>
                  <a:schemeClr val="tx2">
                    <a:lumMod val="20000"/>
                    <a:lumOff val="80000"/>
                  </a:schemeClr>
                </a:solidFill>
                <a:latin typeface="Times New Roman"/>
                <a:ea typeface="Times New Roman"/>
                <a:cs typeface="Times New Roman"/>
              </a:rPr>
              <a:t/>
            </a:r>
            <a:br>
              <a:rPr lang="ru-RU" sz="2200" dirty="0">
                <a:solidFill>
                  <a:schemeClr val="tx2">
                    <a:lumMod val="20000"/>
                    <a:lumOff val="80000"/>
                  </a:schemeClr>
                </a:solidFill>
                <a:latin typeface="Times New Roman"/>
                <a:ea typeface="Times New Roman"/>
                <a:cs typeface="Times New Roman"/>
              </a:rPr>
            </a:br>
            <a:r>
              <a:rPr lang="ru-RU" sz="2200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Times New Roman"/>
                <a:ea typeface="Times New Roman"/>
                <a:cs typeface="Times New Roman"/>
              </a:rPr>
              <a:t/>
            </a:r>
            <a:br>
              <a:rPr lang="ru-RU" sz="2200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Times New Roman"/>
                <a:ea typeface="Times New Roman"/>
                <a:cs typeface="Times New Roman"/>
              </a:rPr>
            </a:br>
            <a:r>
              <a:rPr lang="ru-RU" sz="2200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Times New Roman"/>
                <a:ea typeface="Times New Roman"/>
                <a:cs typeface="Times New Roman"/>
              </a:rPr>
              <a:t/>
            </a:r>
            <a:br>
              <a:rPr lang="ru-RU" sz="2200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Times New Roman"/>
                <a:ea typeface="Times New Roman"/>
                <a:cs typeface="Times New Roman"/>
              </a:rPr>
            </a:br>
            <a:r>
              <a:rPr lang="ru-RU" sz="2200" dirty="0">
                <a:solidFill>
                  <a:schemeClr val="tx2">
                    <a:lumMod val="20000"/>
                    <a:lumOff val="80000"/>
                  </a:schemeClr>
                </a:solidFill>
                <a:latin typeface="Times New Roman"/>
                <a:ea typeface="Times New Roman"/>
                <a:cs typeface="Times New Roman"/>
              </a:rPr>
              <a:t/>
            </a:r>
            <a:br>
              <a:rPr lang="ru-RU" sz="2200" dirty="0">
                <a:solidFill>
                  <a:schemeClr val="tx2">
                    <a:lumMod val="20000"/>
                    <a:lumOff val="80000"/>
                  </a:schemeClr>
                </a:solidFill>
                <a:latin typeface="Times New Roman"/>
                <a:ea typeface="Times New Roman"/>
                <a:cs typeface="Times New Roman"/>
              </a:rPr>
            </a:br>
            <a:r>
              <a:rPr lang="ru-RU" sz="2200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Times New Roman"/>
                <a:ea typeface="Times New Roman"/>
                <a:cs typeface="Times New Roman"/>
              </a:rPr>
              <a:t/>
            </a:r>
            <a:br>
              <a:rPr lang="ru-RU" sz="2200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Times New Roman"/>
                <a:ea typeface="Times New Roman"/>
                <a:cs typeface="Times New Roman"/>
              </a:rPr>
            </a:br>
            <a:r>
              <a:rPr lang="ru-RU" sz="2200" dirty="0">
                <a:solidFill>
                  <a:schemeClr val="tx2">
                    <a:lumMod val="20000"/>
                    <a:lumOff val="80000"/>
                  </a:schemeClr>
                </a:solidFill>
                <a:latin typeface="Times New Roman"/>
                <a:ea typeface="Times New Roman"/>
                <a:cs typeface="Times New Roman"/>
              </a:rPr>
              <a:t/>
            </a:r>
            <a:br>
              <a:rPr lang="ru-RU" sz="2200" dirty="0">
                <a:solidFill>
                  <a:schemeClr val="tx2">
                    <a:lumMod val="20000"/>
                    <a:lumOff val="80000"/>
                  </a:schemeClr>
                </a:solidFill>
                <a:latin typeface="Times New Roman"/>
                <a:ea typeface="Times New Roman"/>
                <a:cs typeface="Times New Roman"/>
              </a:rPr>
            </a:br>
            <a:r>
              <a:rPr lang="ru-RU" sz="2200" dirty="0" smtClean="0">
                <a:solidFill>
                  <a:schemeClr val="tx2">
                    <a:lumMod val="20000"/>
                    <a:lumOff val="80000"/>
                  </a:schemeClr>
                </a:solidFill>
                <a:effectLst/>
                <a:latin typeface="Times New Roman"/>
                <a:ea typeface="Times New Roman"/>
                <a:cs typeface="Times New Roman"/>
              </a:rPr>
              <a:t/>
            </a:r>
            <a:br>
              <a:rPr lang="ru-RU" sz="2200" dirty="0" smtClean="0">
                <a:solidFill>
                  <a:schemeClr val="tx2">
                    <a:lumMod val="20000"/>
                    <a:lumOff val="80000"/>
                  </a:schemeClr>
                </a:solidFill>
                <a:effectLst/>
                <a:latin typeface="Times New Roman"/>
                <a:ea typeface="Times New Roman"/>
                <a:cs typeface="Times New Roman"/>
              </a:rPr>
            </a:br>
            <a:r>
              <a:rPr lang="en-US" sz="1200" dirty="0">
                <a:solidFill>
                  <a:schemeClr val="accent6">
                    <a:lumMod val="40000"/>
                    <a:lumOff val="60000"/>
                  </a:schemeClr>
                </a:solidFill>
                <a:latin typeface="Times New Roman"/>
                <a:ea typeface="Times New Roman"/>
                <a:cs typeface="Times New Roman"/>
              </a:rPr>
              <a:t>http://cs314325.vk.me/v314325289/68ae/6UjuDfRZh34.jpg</a:t>
            </a:r>
            <a:r>
              <a:rPr lang="ru-RU" sz="2200" dirty="0" smtClean="0">
                <a:solidFill>
                  <a:schemeClr val="tx2">
                    <a:lumMod val="20000"/>
                    <a:lumOff val="80000"/>
                  </a:schemeClr>
                </a:solidFill>
                <a:effectLst/>
                <a:latin typeface="Times New Roman"/>
                <a:ea typeface="Times New Roman"/>
                <a:cs typeface="Times New Roman"/>
              </a:rPr>
              <a:t/>
            </a:r>
            <a:br>
              <a:rPr lang="ru-RU" sz="2200" dirty="0" smtClean="0">
                <a:solidFill>
                  <a:schemeClr val="tx2">
                    <a:lumMod val="20000"/>
                    <a:lumOff val="80000"/>
                  </a:schemeClr>
                </a:solidFill>
                <a:effectLst/>
                <a:latin typeface="Times New Roman"/>
                <a:ea typeface="Times New Roman"/>
                <a:cs typeface="Times New Roman"/>
              </a:rPr>
            </a:br>
            <a:r>
              <a:rPr lang="ru-RU" sz="2200" dirty="0">
                <a:ea typeface="Calibri"/>
                <a:cs typeface="Times New Roman"/>
              </a:rPr>
              <a:t/>
            </a:r>
            <a:br>
              <a:rPr lang="ru-RU" sz="2200" dirty="0">
                <a:ea typeface="Calibri"/>
                <a:cs typeface="Times New Roman"/>
              </a:rPr>
            </a:br>
            <a:endParaRPr lang="ru-RU" sz="2200" dirty="0"/>
          </a:p>
        </p:txBody>
      </p:sp>
      <p:pic>
        <p:nvPicPr>
          <p:cNvPr id="1027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3528" y="2929562"/>
            <a:ext cx="4752528" cy="310015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66782638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5960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4860032" y="980728"/>
            <a:ext cx="3168352" cy="473297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476672"/>
            <a:ext cx="3754760" cy="5649491"/>
          </a:xfrm>
        </p:spPr>
        <p:txBody>
          <a:bodyPr>
            <a:normAutofit/>
          </a:bodyPr>
          <a:lstStyle/>
          <a:p>
            <a:r>
              <a:rPr lang="ru-RU" sz="4400" dirty="0" smtClean="0">
                <a:solidFill>
                  <a:schemeClr val="bg2">
                    <a:lumMod val="20000"/>
                    <a:lumOff val="80000"/>
                  </a:schemeClr>
                </a:solidFill>
                <a:latin typeface="Times New Roman"/>
                <a:ea typeface="Times New Roman"/>
              </a:rPr>
              <a:t>Рисование </a:t>
            </a:r>
            <a:r>
              <a:rPr lang="ru-RU" sz="4400" dirty="0">
                <a:solidFill>
                  <a:schemeClr val="bg2">
                    <a:lumMod val="20000"/>
                    <a:lumOff val="80000"/>
                  </a:schemeClr>
                </a:solidFill>
                <a:latin typeface="Times New Roman"/>
                <a:ea typeface="Times New Roman"/>
              </a:rPr>
              <a:t>песком – уникальный способ расслабиться</a:t>
            </a:r>
            <a:endParaRPr lang="ru-RU" sz="4400" dirty="0">
              <a:solidFill>
                <a:schemeClr val="bg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508104" y="6309320"/>
            <a:ext cx="202093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 личного архива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0293013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178698"/>
          </a:xfrm>
        </p:spPr>
        <p:txBody>
          <a:bodyPr>
            <a:noAutofit/>
          </a:bodyPr>
          <a:lstStyle/>
          <a:p>
            <a:pPr algn="l"/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 изучения</a:t>
            </a:r>
            <a:r>
              <a:rPr lang="ru-RU" sz="2800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2800" dirty="0" smtClean="0">
                <a:solidFill>
                  <a:schemeClr val="bg2">
                    <a:lumMod val="20000"/>
                    <a:lumOff val="8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современное искусство.  </a:t>
            </a:r>
            <a:br>
              <a:rPr lang="ru-RU" sz="2800" dirty="0" smtClean="0">
                <a:solidFill>
                  <a:schemeClr val="bg2">
                    <a:lumMod val="20000"/>
                    <a:lumOff val="8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solidFill>
                  <a:schemeClr val="bg2">
                    <a:lumMod val="20000"/>
                    <a:lumOff val="8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 smtClean="0">
                <a:solidFill>
                  <a:schemeClr val="bg2">
                    <a:lumMod val="20000"/>
                    <a:lumOff val="8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Объект изучения</a:t>
            </a:r>
            <a:r>
              <a:rPr lang="ru-RU" sz="2800" dirty="0" smtClean="0">
                <a:solidFill>
                  <a:schemeClr val="bg2">
                    <a:lumMod val="20000"/>
                    <a:lumOff val="8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2800" dirty="0" err="1" smtClean="0">
                <a:solidFill>
                  <a:schemeClr val="bg2">
                    <a:lumMod val="20000"/>
                    <a:lumOff val="8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пескография</a:t>
            </a:r>
            <a:r>
              <a:rPr lang="ru-RU" sz="2800" dirty="0" smtClean="0">
                <a:solidFill>
                  <a:schemeClr val="bg2">
                    <a:lumMod val="20000"/>
                    <a:lumOff val="8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как уникальное направление современного искусства. </a:t>
            </a:r>
            <a:br>
              <a:rPr lang="ru-RU" sz="2800" dirty="0" smtClean="0">
                <a:solidFill>
                  <a:schemeClr val="bg2">
                    <a:lumMod val="20000"/>
                    <a:lumOff val="8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solidFill>
                  <a:schemeClr val="bg2">
                    <a:lumMod val="20000"/>
                    <a:lumOff val="8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 smtClean="0">
                <a:solidFill>
                  <a:schemeClr val="bg2">
                    <a:lumMod val="20000"/>
                    <a:lumOff val="8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solidFill>
                  <a:schemeClr val="bg2">
                    <a:lumMod val="20000"/>
                    <a:lumOff val="8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 smtClean="0">
                <a:solidFill>
                  <a:schemeClr val="bg2">
                    <a:lumMod val="20000"/>
                    <a:lumOff val="8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Гипотеза</a:t>
            </a:r>
            <a:r>
              <a:rPr lang="ru-RU" sz="2800" dirty="0" smtClean="0">
                <a:solidFill>
                  <a:schemeClr val="bg2">
                    <a:lumMod val="20000"/>
                    <a:lumOff val="8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песочная анимация может помочь в учебе и концентрации внимания учащихся в школе. </a:t>
            </a:r>
            <a:br>
              <a:rPr lang="ru-RU" sz="2800" dirty="0" smtClean="0">
                <a:solidFill>
                  <a:schemeClr val="bg2">
                    <a:lumMod val="20000"/>
                    <a:lumOff val="8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 smtClean="0">
                <a:solidFill>
                  <a:schemeClr val="bg2">
                    <a:lumMod val="20000"/>
                    <a:lumOff val="8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 smtClean="0">
                <a:solidFill>
                  <a:schemeClr val="bg2">
                    <a:lumMod val="20000"/>
                    <a:lumOff val="8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</a:t>
            </a:r>
            <a:r>
              <a:rPr lang="ru-RU" sz="2800" dirty="0" smtClean="0">
                <a:solidFill>
                  <a:schemeClr val="bg2">
                    <a:lumMod val="20000"/>
                    <a:lumOff val="8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обосновать необходимость оборудовать в школе уголок для творчества </a:t>
            </a:r>
            <a:r>
              <a:rPr lang="ru-RU" sz="2800" dirty="0" err="1" smtClean="0">
                <a:solidFill>
                  <a:schemeClr val="bg2">
                    <a:lumMod val="20000"/>
                    <a:lumOff val="8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пескографией</a:t>
            </a:r>
            <a:r>
              <a:rPr lang="ru-RU" sz="2800" dirty="0" smtClean="0">
                <a:solidFill>
                  <a:schemeClr val="bg2">
                    <a:lumMod val="20000"/>
                    <a:lumOff val="8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br>
              <a:rPr lang="ru-RU" sz="2800" dirty="0" smtClean="0">
                <a:solidFill>
                  <a:schemeClr val="bg2">
                    <a:lumMod val="20000"/>
                    <a:lumOff val="8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160007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500">
        <p:checker/>
      </p:transition>
    </mc:Choice>
    <mc:Fallback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723256"/>
            <a:ext cx="7772400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60649"/>
            <a:ext cx="7772400" cy="4968552"/>
          </a:xfrm>
        </p:spPr>
        <p:txBody>
          <a:bodyPr>
            <a:noAutofit/>
          </a:bodyPr>
          <a:lstStyle/>
          <a:p>
            <a:pPr algn="l"/>
            <a:r>
              <a:rPr lang="ru-RU" sz="24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Задачи</a:t>
            </a:r>
            <a:r>
              <a:rPr lang="ru-RU" sz="2400" dirty="0">
                <a:solidFill>
                  <a:schemeClr val="bg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: </a:t>
            </a:r>
            <a:br>
              <a:rPr lang="ru-RU" sz="2400" dirty="0">
                <a:solidFill>
                  <a:schemeClr val="bg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r>
              <a:rPr lang="ru-RU" sz="2400" dirty="0">
                <a:solidFill>
                  <a:schemeClr val="bg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/>
            </a:r>
            <a:br>
              <a:rPr lang="ru-RU" sz="2400" dirty="0">
                <a:solidFill>
                  <a:schemeClr val="bg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r>
              <a:rPr lang="ru-RU" sz="2400" dirty="0">
                <a:solidFill>
                  <a:schemeClr val="bg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*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изучить имеющийся материал об истоках появления стиля, обозначить его значение и направленность; </a:t>
            </a:r>
            <a:b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/>
            </a:r>
            <a:b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* проанализировать, как искусство </a:t>
            </a:r>
            <a:r>
              <a:rPr lang="ru-RU" sz="2400" dirty="0" err="1">
                <a:solidFill>
                  <a:schemeClr val="tx1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пескографии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  влияет на человека; </a:t>
            </a:r>
            <a:b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r>
              <a:rPr lang="ru-RU" sz="2400" dirty="0">
                <a:solidFill>
                  <a:schemeClr val="bg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/>
            </a:r>
            <a:br>
              <a:rPr lang="ru-RU" sz="2400" dirty="0">
                <a:solidFill>
                  <a:schemeClr val="bg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r>
              <a:rPr lang="ru-RU" sz="2400" dirty="0">
                <a:solidFill>
                  <a:schemeClr val="bg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* </a:t>
            </a:r>
            <a:r>
              <a:rPr lang="ru-RU" sz="2400" dirty="0">
                <a:solidFill>
                  <a:schemeClr val="accent3">
                    <a:lumMod val="20000"/>
                    <a:lumOff val="80000"/>
                  </a:schemeClr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провести социологический опрос и выявить </a:t>
            </a:r>
            <a:r>
              <a:rPr lang="ru-RU" sz="2400" dirty="0">
                <a:solidFill>
                  <a:schemeClr val="bg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осведомленность общественности о значимости </a:t>
            </a:r>
            <a:r>
              <a:rPr lang="ru-RU" sz="2400" dirty="0" err="1">
                <a:solidFill>
                  <a:schemeClr val="bg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пескографии</a:t>
            </a:r>
            <a:r>
              <a:rPr lang="ru-RU" sz="2400" dirty="0">
                <a:solidFill>
                  <a:schemeClr val="bg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; </a:t>
            </a:r>
            <a:br>
              <a:rPr lang="ru-RU" sz="2400" dirty="0">
                <a:solidFill>
                  <a:schemeClr val="bg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r>
              <a:rPr lang="ru-RU" sz="2400" dirty="0">
                <a:solidFill>
                  <a:schemeClr val="bg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/>
            </a:r>
            <a:br>
              <a:rPr lang="ru-RU" sz="2400" dirty="0">
                <a:solidFill>
                  <a:schemeClr val="bg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r>
              <a:rPr lang="ru-RU" sz="2400" dirty="0">
                <a:solidFill>
                  <a:schemeClr val="bg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* познакомиться с образовательными программами по </a:t>
            </a:r>
            <a:r>
              <a:rPr lang="ru-RU" sz="2400" dirty="0" err="1">
                <a:solidFill>
                  <a:schemeClr val="bg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пескографии</a:t>
            </a:r>
            <a:r>
              <a:rPr lang="ru-RU" sz="2400" dirty="0">
                <a:solidFill>
                  <a:schemeClr val="bg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; </a:t>
            </a:r>
            <a:br>
              <a:rPr lang="ru-RU" sz="2400" dirty="0">
                <a:solidFill>
                  <a:schemeClr val="bg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r>
              <a:rPr lang="ru-RU" sz="2400" dirty="0">
                <a:solidFill>
                  <a:schemeClr val="bg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/>
            </a:r>
            <a:br>
              <a:rPr lang="ru-RU" sz="2400" dirty="0">
                <a:solidFill>
                  <a:schemeClr val="bg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r>
              <a:rPr lang="ru-RU" sz="2400" dirty="0">
                <a:solidFill>
                  <a:schemeClr val="bg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  <a:t>* сделать вывод по найденному  материалу, выделить значимость. </a:t>
            </a:r>
            <a:br>
              <a:rPr lang="ru-RU" sz="2400" dirty="0">
                <a:solidFill>
                  <a:schemeClr val="bg2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ea typeface="+mj-ea"/>
                <a:cs typeface="Times New Roman" panose="02020603050405020304" pitchFamily="18" charset="0"/>
              </a:rPr>
            </a:br>
            <a:endParaRPr lang="ru-RU" sz="2400" dirty="0">
              <a:solidFill>
                <a:schemeClr val="bg2">
                  <a:lumMod val="40000"/>
                  <a:lumOff val="6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336725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2448272"/>
          </a:xfrm>
        </p:spPr>
        <p:txBody>
          <a:bodyPr>
            <a:normAutofit/>
          </a:bodyPr>
          <a:lstStyle/>
          <a:p>
            <a:pPr algn="ctr"/>
            <a:r>
              <a:rPr lang="ru-RU" sz="6000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ПЕСКОГРАФИЯ –</a:t>
            </a:r>
            <a:br>
              <a:rPr lang="ru-RU" sz="6000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6000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ЭТО ИСКУССТВО?</a:t>
            </a:r>
            <a:endParaRPr lang="ru-RU" sz="6000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8" y="6381329"/>
            <a:ext cx="7941568" cy="28803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	</a:t>
            </a:r>
            <a:r>
              <a:rPr lang="en-US" sz="1200" dirty="0" smtClean="0">
                <a:solidFill>
                  <a:schemeClr val="accent6">
                    <a:lumMod val="20000"/>
                    <a:lumOff val="8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http</a:t>
            </a:r>
            <a:r>
              <a:rPr lang="en-US" sz="1200" dirty="0">
                <a:solidFill>
                  <a:schemeClr val="accent6">
                    <a:lumMod val="20000"/>
                    <a:lumOff val="8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://rynokuslug.com.ua/_bd/67/28288506.jpg</a:t>
            </a:r>
            <a:endParaRPr lang="ru-RU" sz="1200" dirty="0">
              <a:solidFill>
                <a:schemeClr val="accent6">
                  <a:lumMod val="20000"/>
                  <a:lumOff val="8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338188" y="2573905"/>
            <a:ext cx="5538068" cy="380742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82403956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flip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5416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Картины мастеров рождаются на глазах у поклонников </a:t>
            </a:r>
            <a:br>
              <a:rPr lang="ru-RU" sz="3200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200" dirty="0">
              <a:solidFill>
                <a:schemeClr val="bg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7544" y="2132856"/>
            <a:ext cx="2808651" cy="4195641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067944" y="2202496"/>
            <a:ext cx="4680520" cy="3069061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  <a:extLst/>
        </p:spPr>
      </p:pic>
      <p:sp>
        <p:nvSpPr>
          <p:cNvPr id="5" name="Прямоугольник 4"/>
          <p:cNvSpPr/>
          <p:nvPr/>
        </p:nvSpPr>
        <p:spPr>
          <a:xfrm>
            <a:off x="4211960" y="6021288"/>
            <a:ext cx="202093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 личного архива</a:t>
            </a:r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3201647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10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9442" y="260648"/>
            <a:ext cx="7125113" cy="1339551"/>
          </a:xfrm>
        </p:spPr>
        <p:txBody>
          <a:bodyPr>
            <a:noAutofit/>
          </a:bodyPr>
          <a:lstStyle/>
          <a:p>
            <a:pPr algn="ctr"/>
            <a:r>
              <a:rPr lang="ru-RU" sz="4000" dirty="0" err="1" smtClean="0">
                <a:solidFill>
                  <a:schemeClr val="accent3">
                    <a:lumMod val="20000"/>
                    <a:lumOff val="8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Пескография</a:t>
            </a:r>
            <a:r>
              <a:rPr lang="ru-RU" sz="4000" dirty="0" smtClean="0">
                <a:solidFill>
                  <a:schemeClr val="accent3">
                    <a:lumMod val="20000"/>
                    <a:lumOff val="8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ассоциируется </a:t>
            </a:r>
            <a:r>
              <a:rPr lang="ru-RU" sz="4000" dirty="0">
                <a:solidFill>
                  <a:schemeClr val="accent3">
                    <a:lumMod val="20000"/>
                    <a:lumOff val="8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детством </a:t>
            </a:r>
          </a:p>
        </p:txBody>
      </p:sp>
      <p:pic>
        <p:nvPicPr>
          <p:cNvPr id="3075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1763688" y="2204864"/>
            <a:ext cx="5904656" cy="3786682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514019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98178"/>
          </a:xfrm>
        </p:spPr>
        <p:txBody>
          <a:bodyPr>
            <a:noAutofit/>
          </a:bodyPr>
          <a:lstStyle/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Для рисования необходим 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стол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с прозрачной матовой поверхностью, 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лампа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для подсветки, 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камера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2195736" y="2132856"/>
            <a:ext cx="4896544" cy="327861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61037520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ummer">
  <a:themeElements>
    <a:clrScheme name="Summer">
      <a:dk1>
        <a:sysClr val="windowText" lastClr="000000"/>
      </a:dk1>
      <a:lt1>
        <a:sysClr val="window" lastClr="FFFFFF"/>
      </a:lt1>
      <a:dk2>
        <a:srgbClr val="E89117"/>
      </a:dk2>
      <a:lt2>
        <a:srgbClr val="FEDD78"/>
      </a:lt2>
      <a:accent1>
        <a:srgbClr val="A1B633"/>
      </a:accent1>
      <a:accent2>
        <a:srgbClr val="C4D73F"/>
      </a:accent2>
      <a:accent3>
        <a:srgbClr val="FFCE2D"/>
      </a:accent3>
      <a:accent4>
        <a:srgbClr val="FFA600"/>
      </a:accent4>
      <a:accent5>
        <a:srgbClr val="ED5E00"/>
      </a:accent5>
      <a:accent6>
        <a:srgbClr val="C62D03"/>
      </a:accent6>
      <a:hlink>
        <a:srgbClr val="408080"/>
      </a:hlink>
      <a:folHlink>
        <a:srgbClr val="5EAEAE"/>
      </a:folHlink>
    </a:clrScheme>
    <a:fontScheme name="Summer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ummer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satMod val="120000"/>
                <a:lumMod val="110000"/>
              </a:schemeClr>
            </a:gs>
            <a:gs pos="100000">
              <a:schemeClr val="phClr">
                <a:shade val="90000"/>
                <a:lumMod val="9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shade val="80000"/>
                <a:hueMod val="110000"/>
                <a:satMod val="120000"/>
              </a:schemeClr>
            </a:gs>
            <a:gs pos="100000">
              <a:schemeClr val="phClr">
                <a:shade val="60000"/>
                <a:hueMod val="40000"/>
                <a:satMod val="120000"/>
                <a:lumMod val="103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7000"/>
                <a:shade val="80000"/>
                <a:hueMod val="110000"/>
                <a:satMod val="130000"/>
                <a:lumMod val="100000"/>
              </a:schemeClr>
            </a:gs>
            <a:gs pos="100000">
              <a:schemeClr val="phClr">
                <a:shade val="60000"/>
                <a:hueMod val="40000"/>
                <a:satMod val="120000"/>
                <a:lumMod val="103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TM01972873[[fn=Лето]]</Template>
  <TotalTime>883</TotalTime>
  <Words>174</Words>
  <Application>Microsoft Office PowerPoint</Application>
  <PresentationFormat>Экран (4:3)</PresentationFormat>
  <Paragraphs>41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Summer</vt:lpstr>
      <vt:lpstr>«Уникальное направление современного искусства- пескография» </vt:lpstr>
      <vt:lpstr>Чудеснее песка нет для детей забавы,                                                       Его всегда имеется в достатке,                                                           Течет он нежно так сквозь руки,                                                         Что не сравнить его ни с чем… Иоахим Рингельнац        http://cs314325.vk.me/v314325289/68ae/6UjuDfRZh34.jpg  </vt:lpstr>
      <vt:lpstr>Слайд 3</vt:lpstr>
      <vt:lpstr>Предмет изучения: современное искусство.    Объект изучения: пескография, как уникальное направление современного искусства.    Гипотеза: песочная анимация может помочь в учебе и концентрации внимания учащихся в школе.   Цель: обосновать необходимость оборудовать в школе уголок для творчества пескографией.    </vt:lpstr>
      <vt:lpstr>Слайд 5</vt:lpstr>
      <vt:lpstr>ПЕСКОГРАФИЯ – ЭТО ИСКУССТВО?</vt:lpstr>
      <vt:lpstr>Картины мастеров рождаются на глазах у поклонников  </vt:lpstr>
      <vt:lpstr>Пескография ассоциируется с детством </vt:lpstr>
      <vt:lpstr>Для рисования необходим стол с прозрачной матовой поверхностью, лампа для подсветки, камера </vt:lpstr>
      <vt:lpstr>Слайд 10</vt:lpstr>
      <vt:lpstr>Слайд 11</vt:lpstr>
      <vt:lpstr>Слайд 12</vt:lpstr>
      <vt:lpstr>Слайд 13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«Уникальное направление современного искусства- пескография»</dc:title>
  <dc:creator>Сергей Прищенко</dc:creator>
  <cp:lastModifiedBy>Музыка</cp:lastModifiedBy>
  <cp:revision>62</cp:revision>
  <dcterms:created xsi:type="dcterms:W3CDTF">2016-03-10T18:08:31Z</dcterms:created>
  <dcterms:modified xsi:type="dcterms:W3CDTF">2020-01-07T16:43:46Z</dcterms:modified>
</cp:coreProperties>
</file>