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56" r:id="rId3"/>
    <p:sldId id="258" r:id="rId4"/>
    <p:sldId id="259" r:id="rId5"/>
    <p:sldId id="260" r:id="rId6"/>
    <p:sldId id="262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99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09" autoAdjust="0"/>
    <p:restoredTop sz="94660"/>
  </p:normalViewPr>
  <p:slideViewPr>
    <p:cSldViewPr>
      <p:cViewPr varScale="1">
        <p:scale>
          <a:sx n="107" d="100"/>
          <a:sy n="107" d="100"/>
        </p:scale>
        <p:origin x="360" y="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214290"/>
            <a:ext cx="7772400" cy="1470025"/>
          </a:xfrm>
          <a:gradFill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5400000" scaled="0"/>
          </a:gradFill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28728" y="1785926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AF74E-50D2-498C-93A6-338FD8FBD707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EBE45-77DC-491E-93E3-006FE92EB9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AF74E-50D2-498C-93A6-338FD8FBD707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EBE45-77DC-491E-93E3-006FE92EB9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AF74E-50D2-498C-93A6-338FD8FBD707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EBE45-77DC-491E-93E3-006FE92EB9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5400000" scaled="0"/>
          </a:gradFill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AF74E-50D2-498C-93A6-338FD8FBD707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EBE45-77DC-491E-93E3-006FE92EB9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AF74E-50D2-498C-93A6-338FD8FBD707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EBE45-77DC-491E-93E3-006FE92EB9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AF74E-50D2-498C-93A6-338FD8FBD707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EBE45-77DC-491E-93E3-006FE92EB9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AF74E-50D2-498C-93A6-338FD8FBD707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EBE45-77DC-491E-93E3-006FE92EB9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AF74E-50D2-498C-93A6-338FD8FBD707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EBE45-77DC-491E-93E3-006FE92EB9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AF74E-50D2-498C-93A6-338FD8FBD707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EBE45-77DC-491E-93E3-006FE92EB9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AF74E-50D2-498C-93A6-338FD8FBD707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EBE45-77DC-491E-93E3-006FE92EB9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AF74E-50D2-498C-93A6-338FD8FBD707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3EBE45-77DC-491E-93E3-006FE92EB9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gradFill>
            <a:gsLst>
              <a:gs pos="0">
                <a:srgbClr val="E6DCAC"/>
              </a:gs>
              <a:gs pos="12000">
                <a:srgbClr val="E6D78A"/>
              </a:gs>
              <a:gs pos="30000">
                <a:srgbClr val="C7AC4C"/>
              </a:gs>
              <a:gs pos="45000">
                <a:srgbClr val="E6D78A"/>
              </a:gs>
              <a:gs pos="77000">
                <a:srgbClr val="C7AC4C"/>
              </a:gs>
              <a:gs pos="100000">
                <a:srgbClr val="E6DCAC"/>
              </a:gs>
            </a:gsLst>
            <a:lin ang="5400000" scaled="0"/>
          </a:gra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solidFill>
            <a:srgbClr val="CC6600">
              <a:alpha val="14902"/>
            </a:srgbClr>
          </a:solidFill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9AF74E-50D2-498C-93A6-338FD8FBD707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3EBE45-77DC-491E-93E3-006FE92EB96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FFCC99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FFCC99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FFCC99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FFCC99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FFCC9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Урок развития речи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Сочинение-описание </a:t>
            </a:r>
            <a:r>
              <a:rPr lang="ru-RU" dirty="0" smtClean="0"/>
              <a:t>картины</a:t>
            </a:r>
          </a:p>
          <a:p>
            <a:r>
              <a:rPr lang="ru-RU" dirty="0" smtClean="0"/>
              <a:t>И. Левитана «Март»</a:t>
            </a:r>
            <a:endParaRPr lang="ru-RU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Исаак Левитан</a:t>
            </a:r>
            <a:br>
              <a:rPr lang="ru-RU" dirty="0" smtClean="0"/>
            </a:br>
            <a:r>
              <a:rPr lang="ru-RU" dirty="0" smtClean="0"/>
              <a:t>«Март»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556792"/>
            <a:ext cx="8229600" cy="504056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err="1" smtClean="0"/>
              <a:t>А.Чехов</a:t>
            </a:r>
            <a:r>
              <a:rPr lang="ru-RU" sz="4000" dirty="0" smtClean="0"/>
              <a:t>. «Весной» (отрывок из рассказа)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ru-RU" sz="2000" dirty="0"/>
          </a:p>
          <a:p>
            <a:r>
              <a:rPr lang="ru-RU" sz="2000" dirty="0"/>
              <a:t>     С земли еще не сошел снег…а в душу уже просится весна. Если вы когда-нибудь выздоравливали от тяжелой болезни, то вам известно блаженное состояние, когда замираешь от смутных предчувствий и улыбаешься без всякой причины. По-видимому, такое же состояние переживает теперь и природа. Земля холодна, грязь со снегом хлюпает под ногами, но как кругом всё весело, ласково, приветливо! Воздух так ясен и прозрачен, что если взобраться на голубятню или на колокольню, то, кажется, увидишь всю вселенную от края до края. Солнце светит ярко, и лучи его, играя и улыбаясь, купаются в лужах вместе с воробьями. Речка надувается и темнеет; она уже проснулась и не сегодня-завтра заревет. Деревья голы, но уже живут, дышат.</a:t>
            </a:r>
          </a:p>
          <a:p>
            <a:r>
              <a:rPr lang="ru-RU" sz="2000" dirty="0"/>
              <a:t>     В такое время хорошо гнать метлой или лопатой грязную воду в канавах, пускать по воде кораблики или долбить каблуками упрямый лед. Хорошо также гонять голубей под самую высь поднебесную или лазить на деревья и привязывать там скворечни. Да, всё хорошо в это счастливое время года…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8353584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err="1" smtClean="0"/>
              <a:t>А.Пушкин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/>
              <a:t>Гонимы </a:t>
            </a:r>
            <a:r>
              <a:rPr lang="ru-RU" sz="2000" dirty="0"/>
              <a:t>вешними лучами,</a:t>
            </a:r>
            <a:br>
              <a:rPr lang="ru-RU" sz="2000" dirty="0"/>
            </a:br>
            <a:r>
              <a:rPr lang="ru-RU" sz="2000" dirty="0"/>
              <a:t>С окрестных гор уже снега</a:t>
            </a:r>
            <a:br>
              <a:rPr lang="ru-RU" sz="2000" dirty="0"/>
            </a:br>
            <a:r>
              <a:rPr lang="ru-RU" sz="2000" dirty="0"/>
              <a:t>Сбежали мутными ручьями</a:t>
            </a:r>
            <a:br>
              <a:rPr lang="ru-RU" sz="2000" dirty="0"/>
            </a:br>
            <a:r>
              <a:rPr lang="ru-RU" sz="2000" dirty="0"/>
              <a:t>На потопленные луга.</a:t>
            </a:r>
            <a:br>
              <a:rPr lang="ru-RU" sz="2000" dirty="0"/>
            </a:br>
            <a:r>
              <a:rPr lang="ru-RU" sz="2000" dirty="0"/>
              <a:t>Улыбкой ясною природа</a:t>
            </a:r>
            <a:br>
              <a:rPr lang="ru-RU" sz="2000" dirty="0"/>
            </a:br>
            <a:r>
              <a:rPr lang="ru-RU" sz="2000" dirty="0"/>
              <a:t>Сквозь сон встречает утро года;</a:t>
            </a:r>
            <a:br>
              <a:rPr lang="ru-RU" sz="2000" dirty="0"/>
            </a:br>
            <a:r>
              <a:rPr lang="ru-RU" sz="2000" dirty="0"/>
              <a:t>Синея блещут небеса.</a:t>
            </a:r>
            <a:br>
              <a:rPr lang="ru-RU" sz="2000" dirty="0"/>
            </a:br>
            <a:r>
              <a:rPr lang="ru-RU" sz="2000" dirty="0"/>
              <a:t>Еще прозрачные, леса</a:t>
            </a:r>
            <a:br>
              <a:rPr lang="ru-RU" sz="2000" dirty="0"/>
            </a:br>
            <a:r>
              <a:rPr lang="ru-RU" sz="2000" dirty="0"/>
              <a:t>Как будто пухом зеленеют.</a:t>
            </a:r>
            <a:br>
              <a:rPr lang="ru-RU" sz="2000" dirty="0"/>
            </a:br>
            <a:r>
              <a:rPr lang="ru-RU" sz="2000" dirty="0"/>
              <a:t>Пчела за данью полевой</a:t>
            </a:r>
            <a:br>
              <a:rPr lang="ru-RU" sz="2000" dirty="0"/>
            </a:br>
            <a:r>
              <a:rPr lang="ru-RU" sz="2000" dirty="0"/>
              <a:t>Летит из кельи восковой.</a:t>
            </a:r>
            <a:br>
              <a:rPr lang="ru-RU" sz="2000" dirty="0"/>
            </a:br>
            <a:r>
              <a:rPr lang="ru-RU" sz="2000" dirty="0"/>
              <a:t>Долины сохнут и пестреют;</a:t>
            </a:r>
            <a:br>
              <a:rPr lang="ru-RU" sz="2000" dirty="0"/>
            </a:br>
            <a:r>
              <a:rPr lang="ru-RU" sz="2000" dirty="0"/>
              <a:t>Стада шумят, и соловей</a:t>
            </a:r>
            <a:br>
              <a:rPr lang="ru-RU" sz="2000" dirty="0"/>
            </a:br>
            <a:r>
              <a:rPr lang="ru-RU" sz="2000" dirty="0"/>
              <a:t>Уж пел в безмолвии ночей.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3766879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/>
              <a:t>План</a:t>
            </a:r>
            <a:br>
              <a:rPr lang="ru-RU" sz="4000" dirty="0" smtClean="0"/>
            </a:b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I</a:t>
            </a:r>
            <a:r>
              <a:rPr lang="ru-RU" sz="2000" dirty="0"/>
              <a:t>. И. Левитан – певец русской природы. «Март» – признанный шедевр художника.</a:t>
            </a:r>
          </a:p>
          <a:p>
            <a:r>
              <a:rPr lang="en-US" sz="2000" dirty="0"/>
              <a:t>II</a:t>
            </a:r>
            <a:r>
              <a:rPr lang="ru-RU" sz="2000" dirty="0"/>
              <a:t>.Описание </a:t>
            </a:r>
            <a:r>
              <a:rPr lang="ru-RU" sz="2000" dirty="0" smtClean="0"/>
              <a:t>картины пробуждения природы:</a:t>
            </a:r>
            <a:endParaRPr lang="ru-RU" sz="2000" dirty="0"/>
          </a:p>
          <a:p>
            <a:r>
              <a:rPr lang="ru-RU" sz="2000" dirty="0"/>
              <a:t>а) мартовский снег;</a:t>
            </a:r>
          </a:p>
          <a:p>
            <a:r>
              <a:rPr lang="ru-RU" sz="2000" dirty="0"/>
              <a:t>б) небо;</a:t>
            </a:r>
          </a:p>
          <a:p>
            <a:r>
              <a:rPr lang="ru-RU" sz="2000" dirty="0"/>
              <a:t>в) деревья на переднем плане и в глубине;</a:t>
            </a:r>
          </a:p>
          <a:p>
            <a:r>
              <a:rPr lang="ru-RU" sz="2000" dirty="0"/>
              <a:t>г) свет;</a:t>
            </a:r>
          </a:p>
          <a:p>
            <a:r>
              <a:rPr lang="ru-RU" sz="2000" dirty="0"/>
              <a:t>д) незримое присутствие человека.</a:t>
            </a:r>
          </a:p>
          <a:p>
            <a:r>
              <a:rPr lang="en-US" sz="2000" dirty="0"/>
              <a:t>III</a:t>
            </a:r>
            <a:r>
              <a:rPr lang="ru-RU" sz="2000" dirty="0"/>
              <a:t>. Настроение, которое возникает в душе, когда смотрим на эту картину.</a:t>
            </a:r>
          </a:p>
          <a:p>
            <a:r>
              <a:rPr lang="ru-RU" sz="2000" dirty="0"/>
              <a:t> </a:t>
            </a:r>
          </a:p>
          <a:p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10434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Описание предметов, явлений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День …</a:t>
            </a:r>
          </a:p>
          <a:p>
            <a:r>
              <a:rPr lang="ru-RU" sz="2000" dirty="0" smtClean="0"/>
              <a:t>Небо…</a:t>
            </a:r>
          </a:p>
          <a:p>
            <a:r>
              <a:rPr lang="ru-RU" sz="2000" dirty="0" smtClean="0"/>
              <a:t>Лес…</a:t>
            </a:r>
          </a:p>
          <a:p>
            <a:r>
              <a:rPr lang="ru-RU" sz="2000" dirty="0" smtClean="0"/>
              <a:t>Капель…</a:t>
            </a:r>
          </a:p>
          <a:p>
            <a:r>
              <a:rPr lang="ru-RU" sz="2000" dirty="0" smtClean="0"/>
              <a:t>Лошадь…</a:t>
            </a:r>
          </a:p>
          <a:p>
            <a:r>
              <a:rPr lang="ru-RU" sz="2000" dirty="0" smtClean="0"/>
              <a:t>Деревья…</a:t>
            </a:r>
          </a:p>
          <a:p>
            <a:r>
              <a:rPr lang="ru-RU" sz="2000" dirty="0" smtClean="0"/>
              <a:t>Снег…</a:t>
            </a:r>
          </a:p>
          <a:p>
            <a:r>
              <a:rPr lang="ru-RU" sz="2000" dirty="0" smtClean="0"/>
              <a:t>Солнце…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31577676"/>
      </p:ext>
    </p:extLst>
  </p:cSld>
  <p:clrMapOvr>
    <a:masterClrMapping/>
  </p:clrMapOvr>
</p:sld>
</file>

<file path=ppt/theme/theme1.xml><?xml version="1.0" encoding="utf-8"?>
<a:theme xmlns:a="http://schemas.openxmlformats.org/drawingml/2006/main" name="5_book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F70BBBFD-AEF8-4896-BBF8-8B04058838E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Шаблон оформления с открытой книгой</Template>
  <TotalTime>42</TotalTime>
  <Words>304</Words>
  <Application>Microsoft Office PowerPoint</Application>
  <PresentationFormat>Экран (4:3)</PresentationFormat>
  <Paragraphs>29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Arial</vt:lpstr>
      <vt:lpstr>Calibri</vt:lpstr>
      <vt:lpstr>5_books</vt:lpstr>
      <vt:lpstr>Урок развития речи</vt:lpstr>
      <vt:lpstr>Исаак Левитан «Март»</vt:lpstr>
      <vt:lpstr>А.Чехов. «Весной» (отрывок из рассказа)</vt:lpstr>
      <vt:lpstr>А.Пушкин</vt:lpstr>
      <vt:lpstr>План </vt:lpstr>
      <vt:lpstr>Описание предметов, явлений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развития речи</dc:title>
  <dc:subject>Шаблон оформления</dc:subject>
  <dc:creator>Виктор Бондарев</dc:creator>
  <cp:keywords/>
  <dc:description>Шаблон оформления
Корпорация Майкрософт</dc:description>
  <cp:lastModifiedBy>Виктор Бондарев</cp:lastModifiedBy>
  <cp:revision>3</cp:revision>
  <dcterms:created xsi:type="dcterms:W3CDTF">2019-04-02T18:47:33Z</dcterms:created>
  <dcterms:modified xsi:type="dcterms:W3CDTF">2020-01-07T14:48:04Z</dcterms:modified>
  <cp:category>Шаблон оформления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TC019087019991</vt:lpwstr>
  </property>
</Properties>
</file>