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0" r:id="rId4"/>
    <p:sldId id="261" r:id="rId5"/>
    <p:sldId id="258" r:id="rId6"/>
    <p:sldId id="265" r:id="rId7"/>
    <p:sldId id="274" r:id="rId8"/>
    <p:sldId id="275" r:id="rId9"/>
    <p:sldId id="259" r:id="rId10"/>
    <p:sldId id="276" r:id="rId11"/>
    <p:sldId id="277" r:id="rId12"/>
    <p:sldId id="264" r:id="rId13"/>
    <p:sldId id="263" r:id="rId14"/>
    <p:sldId id="268" r:id="rId15"/>
    <p:sldId id="267" r:id="rId16"/>
    <p:sldId id="266" r:id="rId17"/>
    <p:sldId id="269" r:id="rId18"/>
    <p:sldId id="272" r:id="rId19"/>
    <p:sldId id="273" r:id="rId20"/>
    <p:sldId id="27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3F033C5-3E53-43C9-AFDC-2E0F3D5C2207}">
          <p14:sldIdLst>
            <p14:sldId id="256"/>
            <p14:sldId id="262"/>
            <p14:sldId id="260"/>
            <p14:sldId id="261"/>
            <p14:sldId id="258"/>
            <p14:sldId id="265"/>
            <p14:sldId id="274"/>
            <p14:sldId id="275"/>
          </p14:sldIdLst>
        </p14:section>
        <p14:section name="Раздел без заголовка" id="{6209C701-E274-4825-8EFC-11B9AD5F5AA5}">
          <p14:sldIdLst>
            <p14:sldId id="259"/>
            <p14:sldId id="276"/>
            <p14:sldId id="277"/>
            <p14:sldId id="264"/>
            <p14:sldId id="263"/>
            <p14:sldId id="268"/>
            <p14:sldId id="267"/>
            <p14:sldId id="266"/>
            <p14:sldId id="269"/>
            <p14:sldId id="272"/>
            <p14:sldId id="273"/>
            <p14:sldId id="27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4662" autoAdjust="0"/>
  </p:normalViewPr>
  <p:slideViewPr>
    <p:cSldViewPr>
      <p:cViewPr>
        <p:scale>
          <a:sx n="62" d="100"/>
          <a:sy n="62" d="100"/>
        </p:scale>
        <p:origin x="-159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584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15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097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593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08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321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395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479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104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83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A7569-5A52-4057-8BA6-E6171C57B64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2D5EA-6DDC-4FAC-A8C3-F048F70A6B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856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hdphoto" Target="../media/hdphoto1.wdp"/><Relationship Id="rId7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microsoft.com/office/2007/relationships/hdphoto" Target="../media/hdphoto1.wdp"/><Relationship Id="rId7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html-templates.info/images/pages/1405200401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html-templates.info/images/pages/14052004015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html-templates.info/images/pages/14052004015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html-templates.info/images/pages/140520040155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bgfons.com/upload/water_texture232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3857" y="-3366"/>
            <a:ext cx="9157855" cy="686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34639" y="-3366"/>
            <a:ext cx="91440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ОБРАЗОВАНИЯ 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ГОРОДСКОГО ОКРУГА КЛИН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 № 6 «КРИСТАЛЛИК»</a:t>
            </a:r>
          </a:p>
          <a:p>
            <a:pPr algn="ct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Россия, 141613, Московская область, г.Клин,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ул. Клинская,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д.42 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т.9-93-07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50748" y="2270775"/>
            <a:ext cx="7228647" cy="110799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>
                <a:gd name="adj1" fmla="val 12500"/>
                <a:gd name="adj2" fmla="val 225"/>
              </a:avLst>
            </a:prstTxWarp>
            <a:spAutoFit/>
          </a:bodyPr>
          <a:lstStyle/>
          <a:p>
            <a:pPr algn="ctr"/>
            <a:r>
              <a:rPr lang="ru-RU" sz="6600" b="1" cap="none" spc="0" dirty="0" smtClean="0">
                <a:ln w="31550" cmpd="sng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Волшебница вода!</a:t>
            </a:r>
            <a:endParaRPr lang="ru-RU" sz="6600" b="1" cap="none" spc="0" dirty="0">
              <a:ln w="31550" cmpd="sng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3440106"/>
            <a:ext cx="90664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дети дошкольного возраста 5-6 лет</a:t>
            </a:r>
          </a:p>
          <a:p>
            <a:pPr algn="ctr"/>
            <a:r>
              <a:rPr lang="ru-RU" sz="3200" b="1" dirty="0" smtClean="0">
                <a:ln>
                  <a:solidFill>
                    <a:schemeClr val="tx1"/>
                  </a:solidFill>
                </a:ln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№5 «Цветочек» 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89737" y="6165304"/>
            <a:ext cx="26450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Потапенко Н.Е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5575" y="1750960"/>
            <a:ext cx="2183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48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39" y="297984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79005" y="25867"/>
            <a:ext cx="89859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cap="all" dirty="0" smtClean="0">
                <a:ln/>
                <a:solidFill>
                  <a:srgbClr val="0F6FC6"/>
                </a:solidFill>
                <a:effectLst>
                  <a:outerShdw blurRad="19685" dist="12700" dir="5400000" algn="tl" rotWithShape="0">
                    <a:srgbClr val="0F6FC6">
                      <a:satMod val="130000"/>
                      <a:alpha val="60000"/>
                    </a:srgbClr>
                  </a:outerShdw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Вода – источник жизни!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C:\Documents and Settings\Пользователь\Мои документы\мама\картинки(мама)\f91ef6a746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639" y="4181663"/>
            <a:ext cx="3431279" cy="249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C:\Documents and Settings\Пользователь\Мои документы\мама\картинки(мама)\k24_2_2_en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744841"/>
            <a:ext cx="3563888" cy="2848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Documents and Settings\Пользователь\Мои документы\мама\картинки(мама)\127107848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270585" cy="266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" descr="C:\Users\дом\Desktop\0_a56d3_39698cbd_XL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533" y="1084219"/>
            <a:ext cx="3246331" cy="2617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6" descr="C:\Documents and Settings\Пользователь\Мои документы\мама\картинки(мама)\korovastart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5001" y="1949351"/>
            <a:ext cx="3262649" cy="24469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82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26424" y="116632"/>
            <a:ext cx="2159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№1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5672"/>
            <a:ext cx="910939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3200" b="1" dirty="0" smtClean="0"/>
              <a:t>Вода прозрачная</a:t>
            </a:r>
            <a:endParaRPr lang="ru-RU" sz="3200" dirty="0" smtClean="0"/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с таким свойством воды как - прозрачность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 с водой, стакан с молоком.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 мной молоко и вода, в стаканчике с водой я вижу палочку, а в стаканчике с молоком - нет. 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прозрачная, а молоко - нет.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0803" y="980728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907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0" y="0"/>
            <a:ext cx="831641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воды нет запаха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есть ли запах у воды?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стаканы с водопроводной водой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понюхал воду чтобы определить она пахнет или не пахнет. Сначала мне показалось что вода очень приятно пахнет. Потом я убедился, что запаха нет. Однако  мне объяснили, что вода из водопроводного крана может иметь запах, так как ее очищают специальными веществами, чтобы она была безопасной для нашего здоровья.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732240" y="116632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№2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109" y="824518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3216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4" y="0"/>
            <a:ext cx="91615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875365" y="5796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Опыт №3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1" y="24724"/>
            <a:ext cx="9126457" cy="3262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 воды нет вкуса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узнать есть ли у воды вкус?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стакан с водой, стакан с соком.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 предложили попробовать через соломинку воду и спросили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ли у нее вкус?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Мне показалось, что вода очень вкусная. Для сравнения мне дали попробовать сок. Мне объяснили, что когда человек очень хочет пить, то с удовольствием пьет воду, и, чтобы выразить свое удовольствие, говорит: «Какая вкусная вода!», хотя на самом деле ее вкуса не чувствует.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вот морская вода на вкус соленая, потому что в ней много разных солей. Ее человек не может пить.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91455"/>
            <a:ext cx="865187" cy="84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547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30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20306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Куда делась вода? 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процесс испарения воды, зависимость скорости испарения от условий (открытая и закрытая поверхность воды). 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две мерные одинаковые ёмкости.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Мы налили равное количество воды в ёмкости; вместе с воспитателем сделали отметку уровня; одну банку закрыли плотно крышкой, другую - оставили открытой; обе банки поставили на подоконник.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течение недели мы наблюдали процесс испарения, делая отметки на стенках ёмкостей. Количество воды изменилось(уровень воды стал ниже отметки), куда исчезла вода с открытой банки? (частицы воды поднялись с поверхности в воздух). Когда ёмкость закрыта, испарение слабое (частицы воды не могут испариться с закрытого сосуда).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81228" y="20306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№4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8813" y="918484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905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048" y="0"/>
            <a:ext cx="91687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582067"/>
            <a:ext cx="91440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Вода - жидкая, может течь и не имеет формы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Доказать, что вода – жидкая, может течь, не имеет формы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Пустой стакан, стакан с водой, сосуды различной формы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Я взял два стаканчика - один с водой, другой - пустой, и аккуратно перелил воду из одного в другой. Льется вода? Почему? Потому что она жидкая. Если бы вода не была жидкой, то она не смогла бы течь в реках и ручейках, не текла бы из крана.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Поскольку вода жидкая, может течь, ее называют жидкостью. Я переливал воду в сосуды различных форм. Что происходит с водой, какую форму она принимает ? Вода принимает форму того сосуда, в который она налита.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81228" y="11368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№5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09" y="161062"/>
            <a:ext cx="617593" cy="622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5086" y="90055"/>
            <a:ext cx="916154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Окрашивание воды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свойства воды: вода может быть тёплой и холодной, некоторые вещества растворяются в воде. Чем больше этого вещества, тем интенсивнее цвет; чем теплее вода, тем быстрее растворяется вещество. 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Материал:</a:t>
            </a:r>
            <a:r>
              <a:rPr lang="ru-RU" sz="2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ёмкости с водой (холодной и тёплой), краска, палочки для размешивания, пробирки.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выяснил, как можно окрасить воду (добавить краску). Воспитатель предложил окрасить воду. В какой ёмкости краска быстрее растворится? (В ёмкости с тёплой водой). Как окрасится вода, если красителя будет больше? (Вода станет более окрашенной)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20272" y="90055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№6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512" y="172705"/>
            <a:ext cx="538632" cy="542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0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03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19031" y="0"/>
            <a:ext cx="91440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воде одни вещества растворяются,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не растворяются</a:t>
            </a:r>
            <a:endParaRPr 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понимание того, что вещества в воде не исчезают, а растворяются.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стаканы с водой, песок, сахарный песок.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взял два стаканчика с водой. В один из них положил обычный песок и попробовал размешать его ложкой. Что получилось? Растворился песок или нет? Песок в воде не растворился. Взял другой стаканчик и насыпал в него ложечку сахарного песка, размешал его. Вода в стакане осталась прозрачной. Делаем вывод, что одни вещества в воде растворяются, а другие нет.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81763" y="0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№7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Надя\Desktop\Новая папка (4)\IMG-20180420-WA001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08229" y="3234288"/>
            <a:ext cx="3322320" cy="2941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19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36723"/>
            <a:ext cx="914400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 – твердая вода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знакомиться со свойствами воды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лёд, миски</a:t>
            </a:r>
            <a:endParaRPr lang="ru-RU" sz="2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взял кубики льда и положил их в стакан. Со временем кубики стали уменьшаться. Что с ними происходит?  После того как лёд растаял в стакане осталась вода. 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лед, снег – это тоже вода. Лёд легче воды, поэтому он плавает. Снег тает быстрее, чем лёд.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63685" y="8531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№8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091" y="396292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665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50544" y="-6145"/>
            <a:ext cx="9126457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ода может быть газом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знакомиться со свойствами воды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Стеклянный чайник, вода</a:t>
            </a:r>
            <a:endParaRPr lang="ru-RU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вскипятили воду в стеклянном чайнике. Налили в стакан кипяток и накрыли. На крышке образовались капельки - это собирается та самая вода, которая испарилась из стакана!</a:t>
            </a:r>
          </a:p>
          <a:p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бывает в газообразном состоянии. Это пар.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нам объяснила, что облака, туман – это тоже вода. Туман оседает утром на траве и образуется роса. В воздухе, который мы вдыхаем, тоже есть вода.</a:t>
            </a:r>
          </a:p>
          <a:p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992370" y="30079"/>
            <a:ext cx="21627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latin typeface="Monotype Corsiva" panose="03010101010201010101" pitchFamily="66" charset="0"/>
              </a:rPr>
              <a:t>Опыт №9</a:t>
            </a:r>
            <a:endParaRPr lang="ru-RU" sz="4000" b="1" dirty="0">
              <a:solidFill>
                <a:srgbClr val="7030A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9955" y="1204193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0209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mg0.liveinternet.ru/images/attach/c/11/115/280/115280992_1_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68" y="0"/>
            <a:ext cx="91456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3" y="476672"/>
            <a:ext cx="466006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слыхали о воде?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Говорят она везде!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луже, в море, в океане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в водопроводном кране.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Как сосулька замерзает,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лес туманом заползает,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Ледником в горах зовется.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 привыкли, что вода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Наша спутница всегда!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нее нам не умыться,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наесться, не напиться,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Смею вам я доложить: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нее нам не прожить.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41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" y="305068"/>
            <a:ext cx="9126457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Заключение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     Таким образом дети  узнали очень много нового про свойства воды. Вода прозрачная, без запаха и вкуса, она превращается на морозе в лёд, в тепле снова становится водой.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     Мир огромен! Столько интересного вокруг! Столько предстоит  узнать!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Поэтому знакомство с водой ещё только начинается и мы продолжим своё исследование!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0755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657" y="5157192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0937" y="180756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8344" y="5301208"/>
            <a:ext cx="865187" cy="87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12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276" y="1624738"/>
            <a:ext cx="8856362" cy="4801314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Ребёнку-дошкольнику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своей природе свойственна направленность на познание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 и экспериментирование с объектами и явлениями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познаваемой действительности.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 предоставляет возможность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дошкольникам самостоятельно найти ответы на вопросы «Почему?», «Как?» 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«Зачем?»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стремится познать мир,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узнать, исследовать, изучить,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открыть для себя неизведанное. Самым эффективным методом познания явлений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окружающего мира является экспериментирование. Детское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заключает в себе значительный развивающий потенциал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дошкольника, оно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представления о разных сторонах изучаемого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объекта, о его взаимосвязях с другими объектами, и, что самое главное,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на глазах у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осуществлении практических действий.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Следствием является не только ознакомление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новыми фактами, но 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умственных процессов. В ходе опытно-экспериментальной деятельности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происходит развитие памяти дошкольника, активизируются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мыслительные процессы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Необходимость представления словесного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отчёта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результате опыта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стимулирует развитие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76672"/>
            <a:ext cx="4494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75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1560" y="188640"/>
            <a:ext cx="48515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Капля 5"/>
          <p:cNvSpPr/>
          <p:nvPr/>
        </p:nvSpPr>
        <p:spPr>
          <a:xfrm rot="18687271">
            <a:off x="3207580" y="2087369"/>
            <a:ext cx="4664050" cy="4847114"/>
          </a:xfrm>
          <a:prstGeom prst="teardrop">
            <a:avLst>
              <a:gd name="adj" fmla="val 12468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37356" y="2708920"/>
            <a:ext cx="46309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РАСШИРИТЬ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О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ВОДЕ, О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СВОЙСТВАХ,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УТОЧНИТЬ ЕЕ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ДЛЯ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ВСЕГО ЖИВОГО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ЗЕМЛЕ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2" name="Picture 4" descr="http://www.przedszkole1slupca.pl/wp-content/uploads/2017/05/67869235_1292344780_1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58660"/>
            <a:ext cx="4022645" cy="5699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67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Объект 1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Объект 1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663" y="1595021"/>
            <a:ext cx="9036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ситуацию,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планировать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продумывать ход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получения желаемого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результата, делать выводы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практического опыта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Систематизировать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представление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свойствах воды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наблюдательность,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сообразительность,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любознательность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усидчивость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взаимопомощи, аккуратность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518415"/>
            <a:ext cx="48824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img-fotki.yandex.ru/get/5628/47407354.a05/0_10b913_fee69af0_ori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403181" flipH="1" flipV="1">
            <a:off x="7794748" y="283228"/>
            <a:ext cx="1122209" cy="1917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93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54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17542" y="1582341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развиваются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умения: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ctr">
              <a:buFontTx/>
              <a:buChar char="-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мир;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применять разные способы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ставить новые вопросы и искать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них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самостоятельно;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доказательно объяснять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формируются предпосылки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учебной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" y="142201"/>
            <a:ext cx="91264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</a:t>
            </a:r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4000" b="1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565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s://ds02.infourok.ru/uploads/ex/0b06/0000a745-49be9436/img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116632"/>
            <a:ext cx="8064896" cy="7604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39552" y="260649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Вода волшебная и может быть разной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007602" y="1107402"/>
            <a:ext cx="1228680" cy="46184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 rot="10800000" flipV="1">
            <a:off x="1249975" y="1199916"/>
            <a:ext cx="743936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635896" y="887226"/>
            <a:ext cx="1156672" cy="33348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 rot="10800000" flipV="1">
            <a:off x="3851920" y="844470"/>
            <a:ext cx="94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84168" y="1220706"/>
            <a:ext cx="1512168" cy="451099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ТУМАН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6372200" y="3212977"/>
            <a:ext cx="1224136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860032" y="5157192"/>
            <a:ext cx="1224136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2236282" y="5157192"/>
            <a:ext cx="1224136" cy="28803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7905" y="2996952"/>
            <a:ext cx="1356005" cy="4168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ИНЕЙ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33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4" name="Picture 4" descr="https://ds04.infourok.ru/uploads/ex/0490/0003d51f-00e264e9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6777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Объект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carolinawestdental.homestead.com/water_background_right_side_bubbl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дом\Desktop\A13-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097213"/>
            <a:ext cx="316865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C:\Documents and Settings\Пользователь\Мои документы\мама\картинки(мама)\normal_mysor_na_beregy_701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448" y="1015776"/>
            <a:ext cx="3816350" cy="2390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дом\Desktop\1334906164_stoki1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036638"/>
            <a:ext cx="42481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 descr="C:\Users\дом\Desktop\i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3600" y="3182621"/>
            <a:ext cx="1905000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C:\Users\дом\Desktop\oilcoatedduck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6807"/>
          <a:stretch>
            <a:fillRect/>
          </a:stretch>
        </p:blipFill>
        <p:spPr bwMode="auto">
          <a:xfrm>
            <a:off x="250825" y="3916363"/>
            <a:ext cx="2733675" cy="2736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 descr="C:\Users\дом\Desktop\11.jpe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123"/>
          <a:stretch>
            <a:fillRect/>
          </a:stretch>
        </p:blipFill>
        <p:spPr bwMode="auto">
          <a:xfrm>
            <a:off x="2627313" y="4751388"/>
            <a:ext cx="3457575" cy="190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683568" y="188640"/>
            <a:ext cx="624142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cap="all" dirty="0" smtClean="0">
                <a:ln/>
                <a:solidFill>
                  <a:srgbClr val="0F6FC6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Берегите воду!</a:t>
            </a:r>
            <a:br>
              <a:rPr lang="ru-RU" sz="4000" b="1" cap="all" dirty="0" smtClean="0">
                <a:ln/>
                <a:solidFill>
                  <a:srgbClr val="0F6FC6"/>
                </a:solidFill>
                <a:effectLst>
                  <a:reflection blurRad="10000" stA="55000" endPos="48000" dist="5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effectLst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304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</TotalTime>
  <Words>847</Words>
  <Application>Microsoft Office PowerPoint</Application>
  <PresentationFormat>Экран (4:3)</PresentationFormat>
  <Paragraphs>102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Надя</dc:creator>
  <cp:lastModifiedBy>Надя</cp:lastModifiedBy>
  <cp:revision>25</cp:revision>
  <dcterms:created xsi:type="dcterms:W3CDTF">2018-04-22T10:11:03Z</dcterms:created>
  <dcterms:modified xsi:type="dcterms:W3CDTF">2020-01-07T12:29:28Z</dcterms:modified>
</cp:coreProperties>
</file>