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0B057FC-44F1-4FA8-A38F-AB5BDF0E8B8E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243AED6-83DF-47A5-9AB9-9AF6A1333C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"Возрастные личностные особенности шестиклассников и причины подростковой агрессии"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Возраст 12-14лет - для детей период жизни полный "бурь и волнений, происходит </a:t>
            </a:r>
            <a:r>
              <a:rPr lang="ru-RU" dirty="0" err="1"/>
              <a:t>гармональный</a:t>
            </a:r>
            <a:r>
              <a:rPr lang="ru-RU" dirty="0"/>
              <a:t> взрыв. В подростковом возрасте подростки хотят быть как все, начинают одинаково одеваться, сбиваться в группы, придумывать свои шутки и особенный жаргон, в попытке быть своим среди своих.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Покажите своему ребенку, что вы его очень любите, что чтобы не случилось, вы его поймёте. Что у него есть дом, его крепость. Если у детей портятся отношения с родителями в этом возрасте, то эта проблема лишь усугубится в старших классах. А ведь отсутствие контакта с родителями в юности делают молодежь неустойчивой к влиянию со стороны сверстников, для которых употребление алкоголя и наркотиков является нормой поведения.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Сравнивая себя со взрослыми, подросток приходит к заключению, что между ним и взрослым никакой разницы нет. Он претендует на равноправие в отношениях со старшими и идёт на конфликты, отстаивая свою "взрослую" позицию.</a:t>
            </a:r>
          </a:p>
          <a:p>
            <a:r>
              <a:rPr lang="ru-RU" dirty="0"/>
              <a:t>Очень важно общение и взаимопонимание. Как часто взрослые слышат "Вы нас не понимаете. Вам некогда по - человечески поговорить".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Стиль взаимоотношений подростка с родителями, существующий в семье, оказывает большое влияние на развитие личности и на формирование стиля отношений подростка к другим людям, в частности сверстникам.</a:t>
            </a:r>
          </a:p>
          <a:p>
            <a:r>
              <a:rPr lang="ru-RU" dirty="0"/>
              <a:t>Авторитарный тип семейного воспитания приводит к тому, что подросток, где как ему кажется, он ненаказуем, жёстко обращается со сверстниками, явно демонстрирует свою свободу, нарушая нормы поведения в общественных местах. С посторонними людьми такой подросток или беспомощно застенчив, или расхлябанно дурашлив и неуважителен.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Подросток из семьи с попустительским стилем воспитания в своём поведении со сверстниками зависит от других, от внешних влияний. Если ребёнок попадает в асоциальную группу, возможны наркомания и другие формы социального неприемлемого поведения.</a:t>
            </a:r>
          </a:p>
          <a:p>
            <a:r>
              <a:rPr lang="ru-RU" dirty="0"/>
              <a:t>Демократический тип воспитания наилучшим образом влияет на формирование отношений со сверстниками. Этот стиль в наибольшей степени способствует воспитанию самостоятельности, активности, инициативы и социальной ответственности.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Одним из главных условий предотвращения агрессивного поведения подростка является требовательность родителей по отношению к себе, и по отношению к собственному ребёнку. Требовательный по отношению к себе родитель никогда не позволит требовать от своего ребёнка то, что им самим в его ребёнке не заложено. В первую очередь, требовательный к себе родитель способен анализировать методы своего воспитания и корректировать их с учётом складывающейся ситуации.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Однако, родители должны помнить, что требовательность - это не тирания. Тирания порождает тиранию. Требовательность должна быть разумной и доброжелательной. Проявляя требовательность, необходимо считаться с обстоятельствами, с физическим и душевным состоянием подростка.</a:t>
            </a:r>
          </a:p>
          <a:p>
            <a:r>
              <a:rPr lang="ru-RU" dirty="0"/>
              <a:t>Требовательность оправдана тогда, когда перед ребёнком выдвигаются посильные задачи и оказывается посильная помощь в их решении, иначе она просто лишена смысла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585858"/>
      </a:dk1>
      <a:lt1>
        <a:sysClr val="window" lastClr="FCFCFC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</TotalTime>
  <Words>470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"Возрастные личностные особенности шестиклассников и причины подростковой агрессии"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2015-11-27T09:45:02Z</dcterms:created>
  <dcterms:modified xsi:type="dcterms:W3CDTF">2015-11-27T10:07:33Z</dcterms:modified>
</cp:coreProperties>
</file>