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3" r:id="rId3"/>
    <p:sldId id="262" r:id="rId4"/>
    <p:sldId id="260" r:id="rId5"/>
    <p:sldId id="265" r:id="rId6"/>
    <p:sldId id="264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1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DF78BA-1C49-4D93-B7D5-941FDE968062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E0D9C94-51E7-45FB-90C1-1465FF2930C5}">
      <dgm:prSet phldrT="[Текст]" custT="1"/>
      <dgm:spPr>
        <a:solidFill>
          <a:srgbClr val="92D050"/>
        </a:solidFill>
      </dgm:spPr>
      <dgm:t>
        <a:bodyPr/>
        <a:lstStyle/>
        <a:p>
          <a:endParaRPr lang="ru-RU" sz="1800" dirty="0" smtClean="0">
            <a:solidFill>
              <a:schemeClr val="tx1"/>
            </a:solidFill>
          </a:endParaRPr>
        </a:p>
        <a:p>
          <a:r>
            <a:rPr lang="ru-RU" sz="1800" dirty="0" smtClean="0">
              <a:solidFill>
                <a:schemeClr val="tx1"/>
              </a:solidFill>
            </a:rPr>
            <a:t>Массажные комплексы для пальцев и ладоней в комплексе со стихотворными текстами по лексическим темам;  логопедическими </a:t>
          </a:r>
          <a:r>
            <a:rPr lang="ru-RU" sz="1800" dirty="0" err="1" smtClean="0">
              <a:solidFill>
                <a:schemeClr val="tx1"/>
              </a:solidFill>
            </a:rPr>
            <a:t>чистоговорками</a:t>
          </a:r>
          <a:endParaRPr lang="ru-RU" sz="1800" dirty="0"/>
        </a:p>
      </dgm:t>
    </dgm:pt>
    <dgm:pt modelId="{6EBEE445-2C99-4B57-AA6E-A1121109E64D}" type="parTrans" cxnId="{7D6C942B-40D4-4406-9E82-C8952078970E}">
      <dgm:prSet/>
      <dgm:spPr/>
      <dgm:t>
        <a:bodyPr/>
        <a:lstStyle/>
        <a:p>
          <a:endParaRPr lang="ru-RU"/>
        </a:p>
      </dgm:t>
    </dgm:pt>
    <dgm:pt modelId="{CA0EA71F-2A68-4DCD-9391-51CD9AE4D19C}" type="sibTrans" cxnId="{7D6C942B-40D4-4406-9E82-C8952078970E}">
      <dgm:prSet/>
      <dgm:spPr/>
      <dgm:t>
        <a:bodyPr/>
        <a:lstStyle/>
        <a:p>
          <a:endParaRPr lang="ru-RU"/>
        </a:p>
      </dgm:t>
    </dgm:pt>
    <dgm:pt modelId="{6330DFC8-5A3D-41DB-9631-9BD13CC7D2C5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Использование массажных су </a:t>
          </a:r>
          <a:r>
            <a:rPr lang="ru-RU" sz="1800" dirty="0" err="1" smtClean="0">
              <a:solidFill>
                <a:schemeClr val="tx1"/>
              </a:solidFill>
            </a:rPr>
            <a:t>джок</a:t>
          </a:r>
          <a:r>
            <a:rPr lang="ru-RU" sz="1800" dirty="0" smtClean="0">
              <a:solidFill>
                <a:schemeClr val="tx1"/>
              </a:solidFill>
            </a:rPr>
            <a:t> шаров при нарушении тонуса лицевой мускулатуры</a:t>
          </a:r>
          <a:endParaRPr lang="ru-RU" sz="1800" dirty="0">
            <a:solidFill>
              <a:schemeClr val="tx1"/>
            </a:solidFill>
          </a:endParaRPr>
        </a:p>
      </dgm:t>
    </dgm:pt>
    <dgm:pt modelId="{EC2018DE-7EAF-4FFD-A3E4-2C8740A6D1B6}" type="parTrans" cxnId="{EB92F07D-FC26-4C4D-A218-25DC5D53D505}">
      <dgm:prSet/>
      <dgm:spPr/>
      <dgm:t>
        <a:bodyPr/>
        <a:lstStyle/>
        <a:p>
          <a:endParaRPr lang="ru-RU"/>
        </a:p>
      </dgm:t>
    </dgm:pt>
    <dgm:pt modelId="{F1D7026F-709C-4A37-BF03-65C9223E7932}" type="sibTrans" cxnId="{EB92F07D-FC26-4C4D-A218-25DC5D53D505}">
      <dgm:prSet/>
      <dgm:spPr/>
      <dgm:t>
        <a:bodyPr/>
        <a:lstStyle/>
        <a:p>
          <a:endParaRPr lang="ru-RU"/>
        </a:p>
      </dgm:t>
    </dgm:pt>
    <dgm:pt modelId="{61933FB8-B806-45B0-BB07-7392FB8A24BD}">
      <dgm:prSet phldrT="[Текст]" custT="1"/>
      <dgm:spPr>
        <a:solidFill>
          <a:srgbClr val="92D050"/>
        </a:solidFill>
      </dgm:spPr>
      <dgm:t>
        <a:bodyPr/>
        <a:lstStyle/>
        <a:p>
          <a:r>
            <a:rPr lang="ru-RU" sz="1800" dirty="0" smtClean="0">
              <a:solidFill>
                <a:schemeClr val="tx1"/>
              </a:solidFill>
            </a:rPr>
            <a:t>Массаж проекционных зон речи на пальцах рук су </a:t>
          </a:r>
          <a:r>
            <a:rPr lang="ru-RU" sz="1800" dirty="0" err="1" smtClean="0">
              <a:solidFill>
                <a:schemeClr val="tx1"/>
              </a:solidFill>
            </a:rPr>
            <a:t>джок</a:t>
          </a:r>
          <a:r>
            <a:rPr lang="ru-RU" sz="1800" dirty="0" smtClean="0">
              <a:solidFill>
                <a:schemeClr val="tx1"/>
              </a:solidFill>
            </a:rPr>
            <a:t> кольцами</a:t>
          </a:r>
          <a:endParaRPr lang="ru-RU" sz="1800" dirty="0"/>
        </a:p>
      </dgm:t>
    </dgm:pt>
    <dgm:pt modelId="{C81225AE-179B-477C-B806-55C688D30D98}" type="parTrans" cxnId="{83875FC3-98C4-4DDB-9971-D45FC1F2F49B}">
      <dgm:prSet/>
      <dgm:spPr/>
      <dgm:t>
        <a:bodyPr/>
        <a:lstStyle/>
        <a:p>
          <a:endParaRPr lang="ru-RU"/>
        </a:p>
      </dgm:t>
    </dgm:pt>
    <dgm:pt modelId="{9F7BFA16-C6B0-4607-B9E0-0D6596578B8D}" type="sibTrans" cxnId="{83875FC3-98C4-4DDB-9971-D45FC1F2F49B}">
      <dgm:prSet/>
      <dgm:spPr/>
      <dgm:t>
        <a:bodyPr/>
        <a:lstStyle/>
        <a:p>
          <a:endParaRPr lang="ru-RU"/>
        </a:p>
      </dgm:t>
    </dgm:pt>
    <dgm:pt modelId="{618E298C-B2ED-413F-9E57-34BCFD173138}" type="pres">
      <dgm:prSet presAssocID="{01DF78BA-1C49-4D93-B7D5-941FDE968062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FF45DC4-94A7-4E21-A55C-050F02E13128}" type="pres">
      <dgm:prSet presAssocID="{2E0D9C94-51E7-45FB-90C1-1465FF2930C5}" presName="comp" presStyleCnt="0"/>
      <dgm:spPr/>
    </dgm:pt>
    <dgm:pt modelId="{0E0E2102-4121-41E8-A330-30B6B86E5E94}" type="pres">
      <dgm:prSet presAssocID="{2E0D9C94-51E7-45FB-90C1-1465FF2930C5}" presName="box" presStyleLbl="node1" presStyleIdx="0" presStyleCnt="3" custScaleX="47611" custLinFactNeighborX="-20186" custLinFactNeighborY="10739"/>
      <dgm:spPr/>
      <dgm:t>
        <a:bodyPr/>
        <a:lstStyle/>
        <a:p>
          <a:endParaRPr lang="ru-RU"/>
        </a:p>
      </dgm:t>
    </dgm:pt>
    <dgm:pt modelId="{4E14C076-6790-462A-AF2B-B2A64DE6A33A}" type="pres">
      <dgm:prSet presAssocID="{2E0D9C94-51E7-45FB-90C1-1465FF2930C5}" presName="img" presStyleLbl="fgImgPlace1" presStyleIdx="0" presStyleCnt="3" custScaleX="104128" custScaleY="152675" custLinFactNeighborX="-51222"/>
      <dgm:spPr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>
          <a:solidFill>
            <a:schemeClr val="accent1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232FF10B-ED4A-4512-AE76-3CC2F9CC0395}" type="pres">
      <dgm:prSet presAssocID="{2E0D9C94-51E7-45FB-90C1-1465FF2930C5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9E38C6-14A0-4116-B20C-AA6E40DE51B4}" type="pres">
      <dgm:prSet presAssocID="{CA0EA71F-2A68-4DCD-9391-51CD9AE4D19C}" presName="spacer" presStyleCnt="0"/>
      <dgm:spPr/>
    </dgm:pt>
    <dgm:pt modelId="{F9FCB07F-F279-4021-94C1-364054F68BE1}" type="pres">
      <dgm:prSet presAssocID="{6330DFC8-5A3D-41DB-9631-9BD13CC7D2C5}" presName="comp" presStyleCnt="0"/>
      <dgm:spPr/>
    </dgm:pt>
    <dgm:pt modelId="{9EC15B13-1A14-458A-BD39-06E16655C63A}" type="pres">
      <dgm:prSet presAssocID="{6330DFC8-5A3D-41DB-9631-9BD13CC7D2C5}" presName="box" presStyleLbl="node1" presStyleIdx="1" presStyleCnt="3" custScaleX="61806" custScaleY="90520" custLinFactNeighborX="-8973" custLinFactNeighborY="6811"/>
      <dgm:spPr/>
      <dgm:t>
        <a:bodyPr/>
        <a:lstStyle/>
        <a:p>
          <a:endParaRPr lang="ru-RU"/>
        </a:p>
      </dgm:t>
    </dgm:pt>
    <dgm:pt modelId="{E223DBD9-A143-48C4-B40B-C8A5B408D902}" type="pres">
      <dgm:prSet presAssocID="{6330DFC8-5A3D-41DB-9631-9BD13CC7D2C5}" presName="img" presStyleLbl="fgImgPlace1" presStyleIdx="1" presStyleCnt="3" custScaleY="141670" custLinFactNeighborX="-11666" custLinFactNeighborY="3658"/>
      <dgm:spPr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>
          <a:solidFill>
            <a:srgbClr val="FFC000"/>
          </a:solidFill>
        </a:ln>
      </dgm:spPr>
      <dgm:t>
        <a:bodyPr/>
        <a:lstStyle/>
        <a:p>
          <a:endParaRPr lang="ru-RU"/>
        </a:p>
      </dgm:t>
    </dgm:pt>
    <dgm:pt modelId="{62CCF2EF-EEEA-4DD9-928C-902758A58677}" type="pres">
      <dgm:prSet presAssocID="{6330DFC8-5A3D-41DB-9631-9BD13CC7D2C5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E525D8-9BEA-4DBD-BE92-F46C97F88FEC}" type="pres">
      <dgm:prSet presAssocID="{F1D7026F-709C-4A37-BF03-65C9223E7932}" presName="spacer" presStyleCnt="0"/>
      <dgm:spPr/>
    </dgm:pt>
    <dgm:pt modelId="{8DEBA453-658F-43A2-8F88-16B431FBE64F}" type="pres">
      <dgm:prSet presAssocID="{61933FB8-B806-45B0-BB07-7392FB8A24BD}" presName="comp" presStyleCnt="0"/>
      <dgm:spPr/>
    </dgm:pt>
    <dgm:pt modelId="{36FF2E56-2410-41ED-87BD-3CA7627EBC1E}" type="pres">
      <dgm:prSet presAssocID="{61933FB8-B806-45B0-BB07-7392FB8A24BD}" presName="box" presStyleLbl="node1" presStyleIdx="2" presStyleCnt="3" custScaleX="52849" custScaleY="98288" custLinFactNeighborX="5800" custLinFactNeighborY="-3889"/>
      <dgm:spPr/>
      <dgm:t>
        <a:bodyPr/>
        <a:lstStyle/>
        <a:p>
          <a:endParaRPr lang="ru-RU"/>
        </a:p>
      </dgm:t>
    </dgm:pt>
    <dgm:pt modelId="{F4E8F056-B06B-402D-8CA2-A1F23CB11540}" type="pres">
      <dgm:prSet presAssocID="{61933FB8-B806-45B0-BB07-7392FB8A24BD}" presName="img" presStyleLbl="fgImgPlace1" presStyleIdx="2" presStyleCnt="3" custScaleX="96192" custScaleY="128048" custLinFactNeighborX="79247" custLinFactNeighborY="-8725"/>
      <dgm:spPr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>
          <a:solidFill>
            <a:schemeClr val="accent6">
              <a:lumMod val="75000"/>
            </a:schemeClr>
          </a:solidFill>
        </a:ln>
      </dgm:spPr>
      <dgm:t>
        <a:bodyPr/>
        <a:lstStyle/>
        <a:p>
          <a:endParaRPr lang="ru-RU"/>
        </a:p>
      </dgm:t>
    </dgm:pt>
    <dgm:pt modelId="{00B19D03-75B8-41E8-B55B-398CD362CA72}" type="pres">
      <dgm:prSet presAssocID="{61933FB8-B806-45B0-BB07-7392FB8A24B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3875FC3-98C4-4DDB-9971-D45FC1F2F49B}" srcId="{01DF78BA-1C49-4D93-B7D5-941FDE968062}" destId="{61933FB8-B806-45B0-BB07-7392FB8A24BD}" srcOrd="2" destOrd="0" parTransId="{C81225AE-179B-477C-B806-55C688D30D98}" sibTransId="{9F7BFA16-C6B0-4607-B9E0-0D6596578B8D}"/>
    <dgm:cxn modelId="{F4DD247B-617C-4570-8F89-96F1930CC2D0}" type="presOf" srcId="{6330DFC8-5A3D-41DB-9631-9BD13CC7D2C5}" destId="{62CCF2EF-EEEA-4DD9-928C-902758A58677}" srcOrd="1" destOrd="0" presId="urn:microsoft.com/office/officeart/2005/8/layout/vList4"/>
    <dgm:cxn modelId="{83AD56F8-19BC-4DB8-9199-37A51728F840}" type="presOf" srcId="{61933FB8-B806-45B0-BB07-7392FB8A24BD}" destId="{00B19D03-75B8-41E8-B55B-398CD362CA72}" srcOrd="1" destOrd="0" presId="urn:microsoft.com/office/officeart/2005/8/layout/vList4"/>
    <dgm:cxn modelId="{EA783E24-C124-4E6A-88E7-9590AF062402}" type="presOf" srcId="{61933FB8-B806-45B0-BB07-7392FB8A24BD}" destId="{36FF2E56-2410-41ED-87BD-3CA7627EBC1E}" srcOrd="0" destOrd="0" presId="urn:microsoft.com/office/officeart/2005/8/layout/vList4"/>
    <dgm:cxn modelId="{EB92F07D-FC26-4C4D-A218-25DC5D53D505}" srcId="{01DF78BA-1C49-4D93-B7D5-941FDE968062}" destId="{6330DFC8-5A3D-41DB-9631-9BD13CC7D2C5}" srcOrd="1" destOrd="0" parTransId="{EC2018DE-7EAF-4FFD-A3E4-2C8740A6D1B6}" sibTransId="{F1D7026F-709C-4A37-BF03-65C9223E7932}"/>
    <dgm:cxn modelId="{71309A90-BE0E-456A-AA53-2DC5E9E959F7}" type="presOf" srcId="{2E0D9C94-51E7-45FB-90C1-1465FF2930C5}" destId="{0E0E2102-4121-41E8-A330-30B6B86E5E94}" srcOrd="0" destOrd="0" presId="urn:microsoft.com/office/officeart/2005/8/layout/vList4"/>
    <dgm:cxn modelId="{8116F0A3-2C6D-4216-8573-54F86B39C381}" type="presOf" srcId="{01DF78BA-1C49-4D93-B7D5-941FDE968062}" destId="{618E298C-B2ED-413F-9E57-34BCFD173138}" srcOrd="0" destOrd="0" presId="urn:microsoft.com/office/officeart/2005/8/layout/vList4"/>
    <dgm:cxn modelId="{7E2A2803-9C7B-471F-9BA6-36EAC2638981}" type="presOf" srcId="{6330DFC8-5A3D-41DB-9631-9BD13CC7D2C5}" destId="{9EC15B13-1A14-458A-BD39-06E16655C63A}" srcOrd="0" destOrd="0" presId="urn:microsoft.com/office/officeart/2005/8/layout/vList4"/>
    <dgm:cxn modelId="{2FEA5622-6FBF-4C06-A58C-E6AAEF0AC36C}" type="presOf" srcId="{2E0D9C94-51E7-45FB-90C1-1465FF2930C5}" destId="{232FF10B-ED4A-4512-AE76-3CC2F9CC0395}" srcOrd="1" destOrd="0" presId="urn:microsoft.com/office/officeart/2005/8/layout/vList4"/>
    <dgm:cxn modelId="{7D6C942B-40D4-4406-9E82-C8952078970E}" srcId="{01DF78BA-1C49-4D93-B7D5-941FDE968062}" destId="{2E0D9C94-51E7-45FB-90C1-1465FF2930C5}" srcOrd="0" destOrd="0" parTransId="{6EBEE445-2C99-4B57-AA6E-A1121109E64D}" sibTransId="{CA0EA71F-2A68-4DCD-9391-51CD9AE4D19C}"/>
    <dgm:cxn modelId="{7F8BF8FC-84DD-426B-918D-B6D4AA1D353C}" type="presParOf" srcId="{618E298C-B2ED-413F-9E57-34BCFD173138}" destId="{AFF45DC4-94A7-4E21-A55C-050F02E13128}" srcOrd="0" destOrd="0" presId="urn:microsoft.com/office/officeart/2005/8/layout/vList4"/>
    <dgm:cxn modelId="{4605F021-DBB9-4830-8286-EA176CA44ED7}" type="presParOf" srcId="{AFF45DC4-94A7-4E21-A55C-050F02E13128}" destId="{0E0E2102-4121-41E8-A330-30B6B86E5E94}" srcOrd="0" destOrd="0" presId="urn:microsoft.com/office/officeart/2005/8/layout/vList4"/>
    <dgm:cxn modelId="{9A30F6E1-C4B7-4E7C-BA4E-2A4218E0E5D5}" type="presParOf" srcId="{AFF45DC4-94A7-4E21-A55C-050F02E13128}" destId="{4E14C076-6790-462A-AF2B-B2A64DE6A33A}" srcOrd="1" destOrd="0" presId="urn:microsoft.com/office/officeart/2005/8/layout/vList4"/>
    <dgm:cxn modelId="{D161089A-F109-4D95-93B6-BEDC03A6C071}" type="presParOf" srcId="{AFF45DC4-94A7-4E21-A55C-050F02E13128}" destId="{232FF10B-ED4A-4512-AE76-3CC2F9CC0395}" srcOrd="2" destOrd="0" presId="urn:microsoft.com/office/officeart/2005/8/layout/vList4"/>
    <dgm:cxn modelId="{46F9CB94-C578-4621-95BE-EA588294E83C}" type="presParOf" srcId="{618E298C-B2ED-413F-9E57-34BCFD173138}" destId="{8D9E38C6-14A0-4116-B20C-AA6E40DE51B4}" srcOrd="1" destOrd="0" presId="urn:microsoft.com/office/officeart/2005/8/layout/vList4"/>
    <dgm:cxn modelId="{9EB1FFB4-1140-4ED1-B84B-1919CA4239A3}" type="presParOf" srcId="{618E298C-B2ED-413F-9E57-34BCFD173138}" destId="{F9FCB07F-F279-4021-94C1-364054F68BE1}" srcOrd="2" destOrd="0" presId="urn:microsoft.com/office/officeart/2005/8/layout/vList4"/>
    <dgm:cxn modelId="{0780A53B-3F23-483C-872B-4420831FF485}" type="presParOf" srcId="{F9FCB07F-F279-4021-94C1-364054F68BE1}" destId="{9EC15B13-1A14-458A-BD39-06E16655C63A}" srcOrd="0" destOrd="0" presId="urn:microsoft.com/office/officeart/2005/8/layout/vList4"/>
    <dgm:cxn modelId="{49E76958-CDBF-4E09-B6B0-04BCFB300087}" type="presParOf" srcId="{F9FCB07F-F279-4021-94C1-364054F68BE1}" destId="{E223DBD9-A143-48C4-B40B-C8A5B408D902}" srcOrd="1" destOrd="0" presId="urn:microsoft.com/office/officeart/2005/8/layout/vList4"/>
    <dgm:cxn modelId="{297B59AB-AD4B-4F37-9DDC-0129CF0D3410}" type="presParOf" srcId="{F9FCB07F-F279-4021-94C1-364054F68BE1}" destId="{62CCF2EF-EEEA-4DD9-928C-902758A58677}" srcOrd="2" destOrd="0" presId="urn:microsoft.com/office/officeart/2005/8/layout/vList4"/>
    <dgm:cxn modelId="{0CB2E92C-21E1-4667-A5E0-6E5A792C87BC}" type="presParOf" srcId="{618E298C-B2ED-413F-9E57-34BCFD173138}" destId="{9BE525D8-9BEA-4DBD-BE92-F46C97F88FEC}" srcOrd="3" destOrd="0" presId="urn:microsoft.com/office/officeart/2005/8/layout/vList4"/>
    <dgm:cxn modelId="{2D257517-F02E-4585-BADA-0B061FBB2154}" type="presParOf" srcId="{618E298C-B2ED-413F-9E57-34BCFD173138}" destId="{8DEBA453-658F-43A2-8F88-16B431FBE64F}" srcOrd="4" destOrd="0" presId="urn:microsoft.com/office/officeart/2005/8/layout/vList4"/>
    <dgm:cxn modelId="{8D76FF47-39BC-4BCE-BE7D-9033AB570C27}" type="presParOf" srcId="{8DEBA453-658F-43A2-8F88-16B431FBE64F}" destId="{36FF2E56-2410-41ED-87BD-3CA7627EBC1E}" srcOrd="0" destOrd="0" presId="urn:microsoft.com/office/officeart/2005/8/layout/vList4"/>
    <dgm:cxn modelId="{D44963ED-C563-4B2D-8C5F-BD55D68C5E35}" type="presParOf" srcId="{8DEBA453-658F-43A2-8F88-16B431FBE64F}" destId="{F4E8F056-B06B-402D-8CA2-A1F23CB11540}" srcOrd="1" destOrd="0" presId="urn:microsoft.com/office/officeart/2005/8/layout/vList4"/>
    <dgm:cxn modelId="{FAF10B02-2902-4589-A72C-137C241BA735}" type="presParOf" srcId="{8DEBA453-658F-43A2-8F88-16B431FBE64F}" destId="{00B19D03-75B8-41E8-B55B-398CD362CA72}" srcOrd="2" destOrd="0" presId="urn:microsoft.com/office/officeart/2005/8/layout/vList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E0E2102-4121-41E8-A330-30B6B86E5E94}">
      <dsp:nvSpPr>
        <dsp:cNvPr id="0" name=""/>
        <dsp:cNvSpPr/>
      </dsp:nvSpPr>
      <dsp:spPr>
        <a:xfrm>
          <a:off x="1884579" y="350722"/>
          <a:ext cx="4844358" cy="1608152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kern="1200" dirty="0" smtClean="0">
            <a:solidFill>
              <a:schemeClr val="tx1"/>
            </a:solidFill>
          </a:endParaRP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Массажные комплексы для пальцев и ладоней в комплексе со стихотворными текстами по лексическим темам;  логопедическими </a:t>
          </a:r>
          <a:r>
            <a:rPr lang="ru-RU" sz="1800" kern="1200" dirty="0" err="1" smtClean="0">
              <a:solidFill>
                <a:schemeClr val="tx1"/>
              </a:solidFill>
            </a:rPr>
            <a:t>чистоговорками</a:t>
          </a:r>
          <a:endParaRPr lang="ru-RU" sz="1800" kern="1200" dirty="0"/>
        </a:p>
      </dsp:txBody>
      <dsp:txXfrm>
        <a:off x="2930016" y="350722"/>
        <a:ext cx="3798921" cy="1608152"/>
      </dsp:txXfrm>
    </dsp:sp>
    <dsp:sp modelId="{4E14C076-6790-462A-AF2B-B2A64DE6A33A}">
      <dsp:nvSpPr>
        <dsp:cNvPr id="0" name=""/>
        <dsp:cNvSpPr/>
      </dsp:nvSpPr>
      <dsp:spPr>
        <a:xfrm>
          <a:off x="349680" y="0"/>
          <a:ext cx="2118978" cy="1964197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 cap="flat" cmpd="sng" algn="ctr">
          <a:solidFill>
            <a:schemeClr val="accent1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C15B13-1A14-458A-BD39-06E16655C63A}">
      <dsp:nvSpPr>
        <dsp:cNvPr id="0" name=""/>
        <dsp:cNvSpPr/>
      </dsp:nvSpPr>
      <dsp:spPr>
        <a:xfrm>
          <a:off x="1921244" y="2418002"/>
          <a:ext cx="6288682" cy="1455699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Использование массажных су </a:t>
          </a:r>
          <a:r>
            <a:rPr lang="ru-RU" sz="1800" kern="1200" dirty="0" err="1" smtClean="0">
              <a:solidFill>
                <a:schemeClr val="tx1"/>
              </a:solidFill>
            </a:rPr>
            <a:t>джок</a:t>
          </a:r>
          <a:r>
            <a:rPr lang="ru-RU" sz="1800" kern="1200" dirty="0" smtClean="0">
              <a:solidFill>
                <a:schemeClr val="tx1"/>
              </a:solidFill>
            </a:rPr>
            <a:t> шаров при нарушении тонуса лицевой мускулатуры</a:t>
          </a:r>
          <a:endParaRPr lang="ru-RU" sz="1800" kern="1200" dirty="0">
            <a:solidFill>
              <a:schemeClr val="tx1"/>
            </a:solidFill>
          </a:endParaRPr>
        </a:p>
      </dsp:txBody>
      <dsp:txXfrm>
        <a:off x="3278374" y="2418002"/>
        <a:ext cx="4931552" cy="1455699"/>
      </dsp:txXfrm>
    </dsp:sp>
    <dsp:sp modelId="{E223DBD9-A143-48C4-B40B-C8A5B408D902}">
      <dsp:nvSpPr>
        <dsp:cNvPr id="0" name=""/>
        <dsp:cNvSpPr/>
      </dsp:nvSpPr>
      <dsp:spPr>
        <a:xfrm>
          <a:off x="814555" y="2172074"/>
          <a:ext cx="2034974" cy="182261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 cap="flat" cmpd="sng" algn="ctr">
          <a:solidFill>
            <a:srgbClr val="FFC000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6FF2E56-2410-41ED-87BD-3CA7627EBC1E}">
      <dsp:nvSpPr>
        <dsp:cNvPr id="0" name=""/>
        <dsp:cNvSpPr/>
      </dsp:nvSpPr>
      <dsp:spPr>
        <a:xfrm>
          <a:off x="4088527" y="4079275"/>
          <a:ext cx="5377318" cy="1580621"/>
        </a:xfrm>
        <a:prstGeom prst="roundRect">
          <a:avLst>
            <a:gd name="adj" fmla="val 10000"/>
          </a:avLst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solidFill>
                <a:schemeClr val="tx1"/>
              </a:solidFill>
            </a:rPr>
            <a:t>Массаж проекционных зон речи на пальцах рук су </a:t>
          </a:r>
          <a:r>
            <a:rPr lang="ru-RU" sz="1800" kern="1200" dirty="0" err="1" smtClean="0">
              <a:solidFill>
                <a:schemeClr val="tx1"/>
              </a:solidFill>
            </a:rPr>
            <a:t>джок</a:t>
          </a:r>
          <a:r>
            <a:rPr lang="ru-RU" sz="1800" kern="1200" dirty="0" smtClean="0">
              <a:solidFill>
                <a:schemeClr val="tx1"/>
              </a:solidFill>
            </a:rPr>
            <a:t> кольцами</a:t>
          </a:r>
          <a:endParaRPr lang="ru-RU" sz="1800" kern="1200" dirty="0"/>
        </a:p>
      </dsp:txBody>
      <dsp:txXfrm>
        <a:off x="5248980" y="4079275"/>
        <a:ext cx="4216865" cy="1580621"/>
      </dsp:txXfrm>
    </dsp:sp>
    <dsp:sp modelId="{F4E8F056-B06B-402D-8CA2-A1F23CB11540}">
      <dsp:nvSpPr>
        <dsp:cNvPr id="0" name=""/>
        <dsp:cNvSpPr/>
      </dsp:nvSpPr>
      <dsp:spPr>
        <a:xfrm>
          <a:off x="2911825" y="3996195"/>
          <a:ext cx="1957482" cy="1647366"/>
        </a:xfrm>
        <a:prstGeom prst="roundRect">
          <a:avLst>
            <a:gd name="adj" fmla="val 10000"/>
          </a:avLst>
        </a:prstGeom>
        <a:blipFill rotWithShape="1"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ln w="57150" cap="flat" cmpd="sng" algn="ctr">
          <a:solidFill>
            <a:schemeClr val="accent6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595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91649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9168789"/>
      </p:ext>
    </p:extLst>
  </p:cSld>
  <p:clrMapOvr>
    <a:masterClrMapping/>
  </p:clrMapOvr>
  <p:transition spd="slow">
    <p:randomBar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3549603"/>
      </p:ext>
    </p:extLst>
  </p:cSld>
  <p:clrMapOvr>
    <a:masterClrMapping/>
  </p:clrMapOvr>
  <p:transition spd="slow">
    <p:randomBar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268378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628898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5502491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433908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3610486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674041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0374144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ECF5C8-4586-44CB-A6F1-1D384A3AAC55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8CECDA-8374-4EAB-8D7E-640DAD221B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7269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4037" y="350837"/>
            <a:ext cx="8748713" cy="132556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Здоровьесберегающие технологии</a:t>
            </a:r>
            <a:br>
              <a:rPr lang="ru-RU" dirty="0" smtClean="0"/>
            </a:br>
            <a:r>
              <a:rPr lang="ru-RU" dirty="0" smtClean="0"/>
              <a:t> для детей групп компенсирующей направленности с ТНР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547937" y="2158206"/>
            <a:ext cx="7096125" cy="3686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19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4414" y="886436"/>
            <a:ext cx="4067174" cy="521432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296450" y="209848"/>
            <a:ext cx="722813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3600" b="1" cap="none" spc="0" dirty="0" err="1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Здоровьесберегающие</a:t>
            </a:r>
            <a:r>
              <a:rPr lang="ru-RU" sz="3600" b="1" cap="none" spc="0" dirty="0" smtClean="0">
                <a:ln/>
                <a:solidFill>
                  <a:schemeClr val="accent6">
                    <a:lumMod val="60000"/>
                    <a:lumOff val="40000"/>
                  </a:schemeClr>
                </a:solidFill>
                <a:effectLst/>
              </a:rPr>
              <a:t> технологии</a:t>
            </a:r>
            <a:endParaRPr lang="ru-RU" sz="3600" b="1" cap="none" spc="0" dirty="0">
              <a:ln/>
              <a:solidFill>
                <a:schemeClr val="accent6">
                  <a:lumMod val="60000"/>
                  <a:lumOff val="4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81588" y="1715532"/>
            <a:ext cx="6739511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3200" b="1" cap="none" spc="0" dirty="0" smtClean="0">
                <a:ln/>
                <a:solidFill>
                  <a:schemeClr val="accent6">
                    <a:lumMod val="75000"/>
                  </a:schemeClr>
                </a:solidFill>
                <a:effectLst/>
              </a:rPr>
              <a:t>Гимнастика для глаз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3200" b="1" dirty="0" smtClean="0">
                <a:ln/>
                <a:solidFill>
                  <a:schemeClr val="accent1">
                    <a:lumMod val="75000"/>
                  </a:schemeClr>
                </a:solidFill>
              </a:rPr>
              <a:t>Артикуляторная и дыхательная гимнастика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</a:rPr>
              <a:t>Массажные техники (су </a:t>
            </a:r>
            <a:r>
              <a:rPr lang="ru-RU" sz="3200" b="1" cap="none" spc="0" dirty="0" err="1" smtClean="0">
                <a:ln/>
                <a:solidFill>
                  <a:srgbClr val="FF0000"/>
                </a:solidFill>
                <a:effectLst/>
              </a:rPr>
              <a:t>джок</a:t>
            </a:r>
            <a:r>
              <a:rPr lang="ru-RU" sz="3200" b="1" cap="none" spc="0" dirty="0" smtClean="0">
                <a:ln/>
                <a:solidFill>
                  <a:srgbClr val="FF0000"/>
                </a:solidFill>
                <a:effectLst/>
              </a:rPr>
              <a:t>)</a:t>
            </a:r>
          </a:p>
          <a:p>
            <a:pPr marL="685800" indent="-685800" algn="ctr">
              <a:buFont typeface="Arial" panose="020B0604020202020204" pitchFamily="34" charset="0"/>
              <a:buChar char="•"/>
            </a:pPr>
            <a:r>
              <a:rPr lang="ru-RU" sz="3200" b="1" dirty="0" err="1" smtClean="0">
                <a:ln/>
                <a:solidFill>
                  <a:schemeClr val="accent2">
                    <a:lumMod val="75000"/>
                  </a:schemeClr>
                </a:solidFill>
              </a:rPr>
              <a:t>Кинезиологические</a:t>
            </a:r>
            <a:r>
              <a:rPr lang="ru-RU" sz="3200" b="1" dirty="0" smtClean="0">
                <a:ln/>
                <a:solidFill>
                  <a:schemeClr val="accent2">
                    <a:lumMod val="75000"/>
                  </a:schemeClr>
                </a:solidFill>
              </a:rPr>
              <a:t> упражнения</a:t>
            </a:r>
            <a:endParaRPr lang="ru-RU" sz="3200" b="1" cap="none" spc="0" dirty="0">
              <a:ln/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852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991"/>
          <a:stretch/>
        </p:blipFill>
        <p:spPr>
          <a:xfrm>
            <a:off x="467176" y="1286872"/>
            <a:ext cx="11471783" cy="5534025"/>
          </a:xfrm>
          <a:prstGeom prst="rect">
            <a:avLst/>
          </a:prstGeom>
          <a:effectLst>
            <a:glow rad="63500">
              <a:schemeClr val="accent1">
                <a:alpha val="40000"/>
              </a:schemeClr>
            </a:glow>
          </a:effectLst>
        </p:spPr>
      </p:pic>
      <p:sp>
        <p:nvSpPr>
          <p:cNvPr id="3" name="Прямоугольник 2"/>
          <p:cNvSpPr/>
          <p:nvPr/>
        </p:nvSpPr>
        <p:spPr>
          <a:xfrm>
            <a:off x="1552535" y="238422"/>
            <a:ext cx="8715464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Схема рефлексогенных зон на ладони</a:t>
            </a:r>
            <a:endParaRPr lang="ru-RU" sz="4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6748477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airplan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756249" y="141374"/>
            <a:ext cx="81040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Приемы работы с су </a:t>
            </a:r>
            <a:r>
              <a:rPr lang="ru-RU" sz="3600" b="0" cap="none" spc="0" dirty="0" err="1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джок</a:t>
            </a:r>
            <a:r>
              <a:rPr lang="ru-RU" sz="3600" b="0" cap="none" spc="0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ru-RU" sz="3600" b="0" cap="none" spc="0" dirty="0" err="1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массажерами</a:t>
            </a:r>
            <a:endParaRPr lang="ru-RU" sz="3600" b="0" cap="none" spc="0" dirty="0">
              <a:ln w="0"/>
              <a:solidFill>
                <a:schemeClr val="accent6">
                  <a:lumMod val="75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2933649834"/>
              </p:ext>
            </p:extLst>
          </p:nvPr>
        </p:nvGraphicFramePr>
        <p:xfrm>
          <a:off x="869365" y="770453"/>
          <a:ext cx="10174873" cy="57578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86642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61948" y="97855"/>
            <a:ext cx="7079567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0"/>
                <a:solidFill>
                  <a:schemeClr val="accent4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Мы играем, работаем, улыбаемся</a:t>
            </a:r>
            <a:endParaRPr lang="ru-RU" sz="3600" b="1" cap="none" spc="0" dirty="0">
              <a:ln w="0"/>
              <a:solidFill>
                <a:schemeClr val="accent4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0158" y="713144"/>
            <a:ext cx="3459170" cy="406233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93237" y="3637576"/>
            <a:ext cx="2878111" cy="28240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0670" y="885219"/>
            <a:ext cx="3367222" cy="25312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"/>
          <a:stretch/>
        </p:blipFill>
        <p:spPr>
          <a:xfrm>
            <a:off x="6754281" y="3880639"/>
            <a:ext cx="2728210" cy="25809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65424" y="460872"/>
            <a:ext cx="2368524" cy="42107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34175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78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</TotalTime>
  <Words>73</Words>
  <Application>Microsoft Office PowerPoint</Application>
  <PresentationFormat>Широкоэкранный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Здоровьесберегающие технологии  для детей групп компенсирующей направленности с ТНР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802035</dc:creator>
  <cp:lastModifiedBy>802035</cp:lastModifiedBy>
  <cp:revision>21</cp:revision>
  <dcterms:created xsi:type="dcterms:W3CDTF">2019-10-06T22:32:58Z</dcterms:created>
  <dcterms:modified xsi:type="dcterms:W3CDTF">2020-01-07T00:52:43Z</dcterms:modified>
</cp:coreProperties>
</file>