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113E0-5E4C-481B-B69B-8C1F117CC9EE}" type="datetimeFigureOut">
              <a:rPr lang="ru-RU" smtClean="0"/>
              <a:pPr/>
              <a:t>26.02.2017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46535-AF3F-429F-B896-1A455E1B79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3568387-a517161d0895ccd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9" y="1285860"/>
            <a:ext cx="60722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Жизнь птиц зимой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86916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:  </a:t>
            </a:r>
            <a:r>
              <a:rPr lang="ru-RU" dirty="0" err="1" smtClean="0"/>
              <a:t>Кокорина</a:t>
            </a:r>
            <a:r>
              <a:rPr lang="ru-RU" dirty="0" smtClean="0"/>
              <a:t> Марина Алексеевна, учитель начальных классов МБОУ «</a:t>
            </a:r>
            <a:r>
              <a:rPr lang="ru-RU" dirty="0" err="1" smtClean="0"/>
              <a:t>Иванчугская</a:t>
            </a:r>
            <a:r>
              <a:rPr lang="ru-RU" dirty="0" smtClean="0"/>
              <a:t> ООШ»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0-32a33c95ec5123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kormuchk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876925" cy="4572000"/>
          </a:xfrm>
          <a:prstGeom prst="rect">
            <a:avLst/>
          </a:prstGeom>
        </p:spPr>
      </p:pic>
      <p:pic>
        <p:nvPicPr>
          <p:cNvPr id="6" name="Рисунок 5" descr="2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00562" y="3377468"/>
            <a:ext cx="4643438" cy="34805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7-a517161d0895cc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1142984"/>
            <a:ext cx="535785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Цель: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7030A0"/>
                </a:solidFill>
              </a:rPr>
              <a:t>познакомить с птицами, обитающими в зимнем лесу; рассмотреть особенности внешнего вида и голосов зимующих птиц; учить устанавливать зависимость способа питания птицы от строения клюва.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7-a517161d0895cc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4282" y="428605"/>
            <a:ext cx="4572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Избушка новая – для всех столовая,</a:t>
            </a:r>
          </a:p>
          <a:p>
            <a:r>
              <a:rPr lang="ru-RU" sz="3200" dirty="0" smtClean="0"/>
              <a:t>Зовет обедать, крошек отведать.</a:t>
            </a:r>
            <a:endParaRPr lang="ru-RU" sz="3200" dirty="0"/>
          </a:p>
        </p:txBody>
      </p:sp>
      <p:pic>
        <p:nvPicPr>
          <p:cNvPr id="6" name="Рисунок 5" descr="4077124-6aacc5ab9739bdf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2000240"/>
            <a:ext cx="5715008" cy="485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7-a517161d0895cc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Перелетные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2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357718" cy="1357298"/>
          </a:xfrm>
          <a:prstGeom prst="rect">
            <a:avLst/>
          </a:prstGeom>
        </p:spPr>
      </p:pic>
      <p:pic>
        <p:nvPicPr>
          <p:cNvPr id="7" name="Рисунок 6" descr="Перелетны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14290"/>
            <a:ext cx="495845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7-a517161d0895cc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зимующи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91677" y="0"/>
            <a:ext cx="516064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7-a517161d0895ccd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6096000" cy="1854200"/>
        </p:xfrm>
        <a:graphic>
          <a:graphicData uri="http://schemas.openxmlformats.org/drawingml/2006/table">
            <a:tbl>
              <a:tblPr bandRow="1" bandCol="1">
                <a:tableStyleId>{2D5ABB26-0587-4C30-8999-92F81FD0307C}</a:tableStyleId>
              </a:tblPr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5720" y="571480"/>
            <a:ext cx="45720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«Хищный» клюв – острый, загнутый вниз, позволяющий разрывать мясо на куски. Птицы с таким клювом – орлы, ястребы, соколы, грифы, совы.</a:t>
            </a:r>
            <a:endParaRPr lang="ru-RU" sz="2400" dirty="0"/>
          </a:p>
        </p:txBody>
      </p:sp>
      <p:pic>
        <p:nvPicPr>
          <p:cNvPr id="11" name="Рисунок 10" descr="1054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00430" y="2357430"/>
            <a:ext cx="5643570" cy="39989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3568380-32a33c95ec5123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428604"/>
            <a:ext cx="42148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«Водный клюв» – плоский, с роговыми пластинками. Птицы с таким клювом- гуси, утки, лебеди, фламинго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2558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8992" y="2714620"/>
            <a:ext cx="5529752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0-32a33c95ec5123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4348" y="428604"/>
            <a:ext cx="38576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«Зерноядный» клюв – короткий, толстый и сильный, позволяющий развивать значительные сдавливающие усилия. Птицы с таким клювом – щеглы, чечетки, снегири, клесты, дубоносы.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16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472" y="0"/>
            <a:ext cx="4000528" cy="3658816"/>
          </a:xfrm>
          <a:prstGeom prst="rect">
            <a:avLst/>
          </a:prstGeom>
        </p:spPr>
      </p:pic>
      <p:pic>
        <p:nvPicPr>
          <p:cNvPr id="7" name="Рисунок 6" descr="клес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3429000"/>
            <a:ext cx="5072098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568380-32a33c95ec5123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28604"/>
            <a:ext cx="35004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«Насекомоядный» клюв – острый, тонкий, различной формы и длины. Птицы с таким клювом – стрижи, ласточки, мухоловки, трясогузки.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Ласто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29256" y="0"/>
            <a:ext cx="3714744" cy="3714744"/>
          </a:xfrm>
          <a:prstGeom prst="rect">
            <a:avLst/>
          </a:prstGeom>
        </p:spPr>
      </p:pic>
      <p:pic>
        <p:nvPicPr>
          <p:cNvPr id="7" name="Рисунок 6" descr="трясогузк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00100" y="3143248"/>
            <a:ext cx="4429156" cy="371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173</Words>
  <Application>Microsoft Office PowerPoint</Application>
  <PresentationFormat>On-screen Show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12</cp:revision>
  <dcterms:created xsi:type="dcterms:W3CDTF">2014-01-22T17:01:57Z</dcterms:created>
  <dcterms:modified xsi:type="dcterms:W3CDTF">2017-02-25T23:35:13Z</dcterms:modified>
</cp:coreProperties>
</file>