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0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436E27-F7AF-46A4-9541-4613DEEF4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6E6D747-23B9-4D4F-AF4E-2AFFE832A1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8632FC8-D04E-4554-9E85-FA46E5D76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A683709-9909-4248-87FE-222E9D559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D516FB3-92F0-4F06-8625-4B3464F6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5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904FF7-F645-416B-A27F-BEB67CF08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319B43F-C54A-4450-859B-F3E089C64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8FDE5B-676F-4112-853F-8B24DDBE7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3B638FB-4358-4595-8FB1-DDAB6220C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4DB07DC-3F91-407A-9914-7A04104C8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45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CBC725B-36B6-4023-8C64-6A2E8ECB57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6FB08DD-BB1A-49C0-989C-4F605E1759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3B184C4-F2D1-4BFC-8E23-750C3A987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3A7862E-A282-4EE4-8968-F9590E5E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2478D70-AEAA-4A0D-BF07-8225F49BA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54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FEE272-D310-4F06-94D9-0350155C1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70DEFAB-ED8D-4938-9A17-0BCFA8BF5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111D437-2D53-45F3-A0AC-CDC8212A8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F67CAB6-BB72-4638-B1F9-221E00A4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2869B31-64D9-4597-862B-91B5A7EB0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970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222923-ED06-4580-8174-BF9FF63D2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8CA8C0C-B682-4AFA-BA52-E6EDD9902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CAFDE5C-6AEF-44D1-AAB3-E63C9295C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8E51313-E58F-4855-ACA3-AB73D7003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5B9A73D-8C84-490A-8790-EBE1801C1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31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CB994F-6073-4BA9-BDBB-1557C9EEE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D047CD-0A96-4CEA-B118-275367CFD5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73F5BA2-D9E0-4757-8564-41F1C68F4B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A2F99DB-64D7-47BD-AC63-7A1F57B37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B5DD81C-B798-4153-9110-C8B84D424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682AFB8-9AFB-4788-A85D-3EFEEA9E9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50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F7136C-C79B-4EE6-B497-C372AB7C9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9944723-52D0-4D11-A2E1-750DD92AC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ADC1A64-B8E0-4EA8-A967-839F555200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238B50B-03D0-42DD-AB93-6348EB012C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B0507FB-1A30-4A1A-B0B1-96528E6B8E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9FFBFCA7-D0E2-4571-9537-7D9F83F2F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70DEE16-F39A-4F84-A75D-E12C0CABA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408AF4CB-79FF-4963-AC5A-B989192F3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60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507D48-4378-49FD-B14E-969E9AB8F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ADA08B3-A2D2-4091-AAF7-29D88E76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42D7245-B7F4-48DD-9FAD-CB7284708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0587443-F667-4FA6-B934-0D591DCF4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910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6502E33-42BB-449F-BEAC-64160E4D3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86B5163-5C43-403E-A6BF-987E5BE30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501D496-F31F-483C-83AC-EB9317CF5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517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2ABC87-51A7-4C21-976F-92435300E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1C7A67-47B7-4435-824F-8C2501B35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D49F522-D990-467E-8346-DFD114954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A542A33-CB07-4DEA-96FB-215BF82E4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0550287-187C-4E1B-8B60-9F7BAA3BF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742EFC1-85DC-415D-9E47-5E40BBAB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61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4E409F-0608-48F1-BEE6-C05940269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0A20716-2CE4-4E31-B91A-0530094124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B64B30B-79CA-421E-87F9-0C93CF5994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73C2753-09A3-484F-9599-571B4354B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23982CA-6FBA-4B0A-961B-999EFB0C1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86F0AC5-1C72-46C1-AC16-402370B06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35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60942A-0EBE-406A-8897-03F67DD28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28DEE8E-844B-4415-8693-BB2BF9D1C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1483F80-BBC3-47ED-AE2A-8F1EFB1557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4138B-1970-4566-929A-A336111CC8F9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C62DE1B-4A29-42F9-A592-BA26950A7C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5AA92DF-4FAD-4569-BE50-3C9CDD320A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EDF84-92CE-443B-88D5-9A5D9F329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6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E94E6A-BB3F-495D-8AD0-37A7996AE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372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Алкоголизм и его влияние на развитие полноценной </a:t>
            </a:r>
            <a:r>
              <a:rPr lang="ru-RU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личности</a:t>
            </a:r>
            <a:endParaRPr lang="ru-RU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13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38B724-6CEA-4EF0-AF11-273646CFA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Алкоголизм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8402887-3019-428F-AAE9-870B98A4B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Алкоголизм - регулярное, </a:t>
            </a:r>
            <a:r>
              <a:rPr lang="ru-RU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компульсивное</a:t>
            </a:r>
            <a:r>
              <a:rPr lang="ru-RU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потребление большого количества алкоголя в течение долгого периода времени. Это наиболее серьезная форма наркомании в наше время, вовлекающая от 1 до 5% населения большинства стран. Алкоголик пьет </a:t>
            </a:r>
            <a:r>
              <a:rPr lang="ru-RU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компульсивно</a:t>
            </a:r>
            <a:r>
              <a:rPr lang="ru-RU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, отвечая на психологическую или физическую зависимость алкоголя.</a:t>
            </a:r>
          </a:p>
          <a:p>
            <a:pPr marL="0" indent="0">
              <a:buNone/>
            </a:pPr>
            <a:r>
              <a:rPr lang="ru-RU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Алкоголиком может стать каждый. Однако исследования показали, что для детей алкоголиков риск обрести алкоголическую зависимость в 4-6 раз выше, чем для детей не алкоголиков.</a:t>
            </a:r>
          </a:p>
        </p:txBody>
      </p:sp>
    </p:spTree>
    <p:extLst>
      <p:ext uri="{BB962C8B-B14F-4D97-AF65-F5344CB8AC3E}">
        <p14:creationId xmlns:p14="http://schemas.microsoft.com/office/powerpoint/2010/main" val="198406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FEA7B93-072B-4B56-9CE0-B648B7CDF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49" y="1690688"/>
            <a:ext cx="8529084" cy="623001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</a:rPr>
              <a:t>    Согласно оценкам, две трети алкоголиков составляют мужчины. Исследования случаев алкоголизма показывают, что алкоголизм зачастую является частью общей картины депрессивного заболевания. Многие алкоголики страдают эмоциональными проблемами, приобретенными с детства, часто связанными с потерей, отсутствием или неадекватностью одного или обоих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2716860980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581FFC-4256-4B5D-B3BC-1D629407B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Стадии алкоголизма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2189D83-9A7C-43BC-BF06-E0B5ABC63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121" y="151728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     </a:t>
            </a:r>
            <a:r>
              <a:rPr lang="ru-RU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Бытовое пьянство может вести к алкоголизму: потому, что пьющий человек начинает обращаться к алкоголю ради облегчения стресса (“симптоматическое пьянство” ), либо потому, что оно настолько сильно, что начальные стадии зависимости остаются не замеченными (“запущенное пьянство” ) . Ранний алкоголизм отмечен появлением провалов в памяти. Алкоголизация подрастающего поколения большинством исследователей рассматривается как существенный индикатор неблагополучия микро социальной среды. Этим и определяется постоянный интерес к изучению проблемы распространенности и характера ранней алкоголизации.</a:t>
            </a:r>
          </a:p>
          <a:p>
            <a:pPr marL="0" indent="0">
              <a:buNone/>
            </a:pPr>
            <a:endParaRPr lang="ru-RU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508987"/>
      </p:ext>
    </p:extLst>
  </p:cSld>
  <p:clrMapOvr>
    <a:masterClrMapping/>
  </p:clrMapOvr>
  <p:transition spd="slow">
    <p:comb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C55B99-3258-4029-B790-415B93A1E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75" y="514092"/>
            <a:ext cx="10953306" cy="5829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   </a:t>
            </a:r>
            <a:r>
              <a:rPr lang="ru-RU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Базовый алкоголизм - пьющий не может остановиться, пока не достигает стадии отравления. Он подбадривает себя самооправданиями и напыщенными обещаниями, но все его обещания и намерения остаются не исполненными. Он начинает избегать семьи и друзей и пренебрегать едой, былыми интересами, работой и деньгами. Наступает физическое ухудшение здоровья. Уменьшается стойкость к алкоголю. </a:t>
            </a:r>
          </a:p>
          <a:p>
            <a:pPr marL="0" indent="0">
              <a:buNone/>
            </a:pPr>
            <a:r>
              <a:rPr lang="ru-RU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Хронический алкоголизм характеризуется дальнейшим моральным упадком, иррациональным мышлением, смутными страхами, фантазиями и психопатическим поведением. Физический ущерб нарастает. У пьющего уже не остается алиби, и он больше не может предпринимать шагов к выходу из сложившейся ситуации. Этой стадии человек может достигнуть за 5-25 лет.</a:t>
            </a:r>
          </a:p>
        </p:txBody>
      </p:sp>
    </p:spTree>
    <p:extLst>
      <p:ext uri="{BB962C8B-B14F-4D97-AF65-F5344CB8AC3E}">
        <p14:creationId xmlns:p14="http://schemas.microsoft.com/office/powerpoint/2010/main" val="208746861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C9C80F5-DD6B-4535-BBEA-6E4260CE7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363" y="1283364"/>
            <a:ext cx="11323674" cy="39478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</a:rPr>
              <a:t>     Излечение обычно проводится по специальным программам для алкоголиков. Психологически в алкоголике возрождается желание получить помощь, и он начинает мыслить более рационально. В идеале в нем развиваются также надежда, моральная ответственность, внешние интересы, самоуважение и удовлетворенность воздержанием от алкоголя. Конечная стадия алкоголизма наступает, если алкоголик отказывается от лечения или срывается вновь после лечения. Необратимые психические и физические нарушения обычно заканчиваются смертью.</a:t>
            </a:r>
          </a:p>
        </p:txBody>
      </p:sp>
    </p:spTree>
    <p:extLst>
      <p:ext uri="{BB962C8B-B14F-4D97-AF65-F5344CB8AC3E}">
        <p14:creationId xmlns:p14="http://schemas.microsoft.com/office/powerpoint/2010/main" val="288383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4B2DA6-7BB7-4495-BC04-253E084D6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Физиологические последствия алкоголизма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4676BC-33A8-4872-AB50-E6106F643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    Кровь. Алкоголь угнетает продукцию тромбоцитов, а также белых и красных кровяных телец. Итог: малокровие, инфекции, кровотечения. </a:t>
            </a:r>
          </a:p>
          <a:p>
            <a:pPr marL="0" indent="0">
              <a:buNone/>
            </a:pPr>
            <a:r>
              <a:rPr lang="ru-RU" dirty="0"/>
              <a:t>Мозг. Алкоголь замедляет циркуляцию крови в сосудах мозга, приводя к постоянному кислородному голоданию его клеток, в результате чего наступает ослабление памяти и медленная психическая деградация. В сосудах развиваются ранние склеротические изменения, и возрастает риск кровоизлияния в мозг. Алкоголь разрушает связи между нервными клетками мозга, вырабатывая в них потребность в алкоголе и алкогольную зависимость. Разрушение клеток мозга и дегенерация нервной системы, порой приводят к пневмонии, сердечной и почечной недостаточности или органическому психозу.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032823F-8C3F-44A6-9BEB-26A003AE4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263" y="178593"/>
            <a:ext cx="1579563" cy="1579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388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67F6B0-FFDB-4A0E-9003-D4FDE9293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3391"/>
            <a:ext cx="10515600" cy="503237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Алкоголизм - тяжелое заболевание, которое развивается в некоторых случаях много лет. Еще никому не удалось составить типичный образ алкоголика.</a:t>
            </a:r>
          </a:p>
          <a:p>
            <a:pPr marL="0" indent="0">
              <a:buNone/>
            </a:pPr>
            <a:endParaRPr lang="ru-RU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r>
              <a:rPr lang="ru-RU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Ведите здоровый образ жизни и вы избежите множество проблем 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DA2E264-EE02-454C-BDAB-B828F09A3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004" y="2200940"/>
            <a:ext cx="4558996" cy="316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3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6CA1C1-DED1-42A5-B30D-5E8B32E73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0698"/>
            <a:ext cx="10515600" cy="1325563"/>
          </a:xfrm>
        </p:spPr>
        <p:txBody>
          <a:bodyPr/>
          <a:lstStyle/>
          <a:p>
            <a:r>
              <a:rPr lang="ru-RU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Действие алкоголя в организме.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310CC20-1B00-4FB2-B6EA-E88704CB5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</a:t>
            </a:r>
            <a:r>
              <a:rPr lang="ru-RU" b="1" spc="50" dirty="0">
                <a:ln w="0"/>
                <a:solidFill>
                  <a:schemeClr val="bg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Примерно 20% любого алкогольного напитка абсорбируется в желудке, а 80% - в кишечнике. Затем спирт разносится кровью по всему телу. Печень разрушает (окисляет) спирт с почти постоянной скоростью: обычно примерно 0,5 литра пива или 0,3 литра виски в час. В итоге этот процесс охватывает примерно 90% алкоголя, образуя в качестве конечных продуктов углекислый газ и воду. Оставшиеся 10% выводятся через легкие с потом. Алкоголь в организме оказывает четыре основных эффекта.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4868606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829039-8F66-49F7-9B50-93C48FC29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064" y="2636874"/>
            <a:ext cx="10164727" cy="379582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marL="0" indent="0">
              <a:buNone/>
            </a:pPr>
            <a:r>
              <a:rPr lang="ru-RU" sz="2400" b="1" spc="50" dirty="0">
                <a:ln w="0"/>
                <a:solidFill>
                  <a:schemeClr val="bg2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   Он обеспечивает организм энергией (спирт имеет высокую энергетическую ценность, но не содержит питательных веществ). Он действует как анестезирующее средство на центральную нервную систему, замедляя ее работу и снижая эффективность. Он стимулирует производство мочи. При большом приеме алкоголя тело теряет больше воды, чем получает, и клетки обезвоживаются. Он временно выводит из строя печень. После большой дозы спиртного примерно две трети печени могут выйти из строя, но работа печени обычно полностью восстанавливается спустя несколько дней.</a:t>
            </a:r>
          </a:p>
        </p:txBody>
      </p:sp>
    </p:spTree>
    <p:extLst>
      <p:ext uri="{BB962C8B-B14F-4D97-AF65-F5344CB8AC3E}">
        <p14:creationId xmlns:p14="http://schemas.microsoft.com/office/powerpoint/2010/main" val="219805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2CE805-49BC-4DA8-8D08-7DBFB74B9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b="1" spc="50" dirty="0">
                <a:ln w="0"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</a:effectLst>
              </a:rPr>
              <a:t>Уровень алкоголя в крови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5E6564D-2A56-428F-B50D-5BBDADF83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55928"/>
          </a:xfrm>
        </p:spPr>
        <p:txBody>
          <a:bodyPr>
            <a:normAutofit fontScale="92500" lnSpcReduction="20000"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marL="0" indent="0">
              <a:buNone/>
            </a:pPr>
            <a:r>
              <a:rPr lang="ru-RU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     </a:t>
            </a:r>
            <a:r>
              <a:rPr lang="ru-RU" b="1" spc="50" dirty="0">
                <a:ln w="0"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Воздействие алкоголя на поведение зависит от количества спирта, достигшего через кровь мозга. Этот “уровень алкоголя в крови” определяется еще несколькими факторами, кроме количества выпитого.</a:t>
            </a:r>
          </a:p>
          <a:p>
            <a:pPr marL="0" indent="0">
              <a:buNone/>
            </a:pPr>
            <a:endParaRPr lang="ru-RU" b="1" spc="50" dirty="0">
              <a:ln w="0">
                <a:solidFill>
                  <a:schemeClr val="bg1">
                    <a:lumMod val="85000"/>
                  </a:schemeClr>
                </a:solidFill>
              </a:ln>
              <a:solidFill>
                <a:schemeClr val="bg2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ru-RU" b="1" spc="50" dirty="0">
                <a:ln w="0"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     Размер печени определяет скорость окисления и выведения алкоголя. Масса самого человека определяет количество крови в организме, поскольку объем крови пропорционален ей. Чем крупнее человек, тем сильнее кровь разбавляет потребленный алкоголь и тем больше его нужно, чтобы оказать тот же эффект. Важны также скорость и манера потребления алкоголя. Чем медленнее человек пьет определенное количество алкоголя, тем слабее его воздействие. Потребление алкоголя натощак оказывает более сильный и скорый эффект, чем потребление во время или после еды. Еда действует как буфер при поглощении.</a:t>
            </a:r>
          </a:p>
        </p:txBody>
      </p:sp>
    </p:spTree>
    <p:extLst>
      <p:ext uri="{BB962C8B-B14F-4D97-AF65-F5344CB8AC3E}">
        <p14:creationId xmlns:p14="http://schemas.microsoft.com/office/powerpoint/2010/main" val="112988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F27494-9FFC-4691-B004-DB8329D6E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637"/>
            <a:ext cx="10515600" cy="1325563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Алкоголь и вождение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53B1D93-7B2E-4166-B9E3-284174DA7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387" y="1410956"/>
            <a:ext cx="10515600" cy="4351338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indent="0">
              <a:buNone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Поведенческие эффекты алкоголя делают пьянство за рулем очень опасным как для водителя, так и для других людей. Тесты показывают, что с присутствием алкоголя в крови повышаются ошибки в суждениях и самоконтроле. Во многих странах установлены пределы уровня алкоголя в крови для водителей. В США этот допустимый уровень варьирует от 10 до 15 мг/</a:t>
            </a:r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; в штате Юта он составляет 8 мг/</a:t>
            </a:r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а в Техасе и Нью-Мексико ограничений нет. В европейских странах этот показатель варьирует от 5 мг/</a:t>
            </a:r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до 8 мг/дл.</a:t>
            </a:r>
          </a:p>
        </p:txBody>
      </p:sp>
    </p:spTree>
    <p:extLst>
      <p:ext uri="{BB962C8B-B14F-4D97-AF65-F5344CB8AC3E}">
        <p14:creationId xmlns:p14="http://schemas.microsoft.com/office/powerpoint/2010/main" val="3634441422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EA9B88-844A-43B1-8BFB-22CB3DA4E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2432" y="407656"/>
            <a:ext cx="5477540" cy="1325563"/>
          </a:xfrm>
        </p:spPr>
        <p:txBody>
          <a:bodyPr/>
          <a:lstStyle/>
          <a:p>
            <a:r>
              <a:rPr lang="ru-R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Как пьянеет человек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0F89DA3-16F8-47C2-B873-3A015FA9E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284" y="2623066"/>
            <a:ext cx="10515600" cy="4351338"/>
          </a:xfrm>
        </p:spPr>
        <p:txBody>
          <a:bodyPr>
            <a:normAutofit fontScale="92500" lnSpcReduction="1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indent="0">
              <a:buNone/>
            </a:pPr>
            <a:r>
              <a:rPr lang="ru-RU" dirty="0"/>
              <a:t>    </a:t>
            </a:r>
            <a:r>
              <a:rPr lang="ru-RU" b="1" spc="50" dirty="0">
                <a:ln w="0"/>
                <a:solidFill>
                  <a:schemeClr val="bg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При употреблении алкоголя передача импульсов в нервной системе замедляется. Первыми поражаются высшие уровни мозга - запреты, волнение и беспокойство исчезают, уступая место ощущению довольства и эйфории. По мере поражения низших уровней мозга ухудшаются координация движений, зрение и речь. Мелкие кровеносные сосуды кожи расширяются. Излучается тепло и человеку становится жарко. Это означает, что кровь отклонилась от внутренних органов тела, где кровеносные сосуды уже сузились под воздействием алкоголя на нервную систему. Поэтому одновременно падает температура внутренних органов. В конце концов, отравляющее воздействие алкоголя вызывает тошноту и, возможно, рвоту.</a:t>
            </a:r>
            <a:endParaRPr lang="ru-RU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5912418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E23168-E91E-4801-AA03-0AC34D01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Похмелье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39F8BD7-A762-4028-820D-0C598BD23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423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    </a:t>
            </a:r>
            <a:r>
              <a:rPr lang="ru-RU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Похмелье - это физический дискомфорт после потребления избыточного количества алкоголя. Симптомы могут включать головную боль, расстройство желудка, жажду, головокружение и раздражительность. Похмелье образуется в результате трех процессов. Во-первых, слизистая оболочка желудка раздражается избытком алкоголя, и функционирование желудка нарушается. Во-вторых, происходит обезвоживание клеток, если количество потребленного алкоголя превышает пропускную способность печени, в результате чего алкоголь сохраняется в крови продолжительное время. В-третьих, уровень алкоголя оказывает “шоковое” воздействие на нервную систему, от которого ей нужно время, чтобы оправиться.</a:t>
            </a:r>
          </a:p>
        </p:txBody>
      </p:sp>
    </p:spTree>
    <p:extLst>
      <p:ext uri="{BB962C8B-B14F-4D97-AF65-F5344CB8AC3E}">
        <p14:creationId xmlns:p14="http://schemas.microsoft.com/office/powerpoint/2010/main" val="1306194125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B54469-E067-4FE0-94CA-3F3E71FDE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949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Лучший способ избежать похмелья - не пить алкоголь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;)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586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FD9135-524F-45AD-B671-03291CEC3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297" y="333227"/>
            <a:ext cx="10515600" cy="1325563"/>
          </a:xfrm>
        </p:spPr>
        <p:txBody>
          <a:bodyPr/>
          <a:lstStyle/>
          <a:p>
            <a:r>
              <a:rPr lang="ru-R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Алкоголь и закон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E47492-D4AB-450F-B1D3-802A9E68C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1091530" cy="50323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n>
                  <a:solidFill>
                    <a:schemeClr val="bg1"/>
                  </a:solidFill>
                </a:ln>
              </a:rPr>
              <a:t>    </a:t>
            </a:r>
            <a:r>
              <a:rPr lang="ru-RU" b="1" spc="50" dirty="0">
                <a:ln w="0">
                  <a:solidFill>
                    <a:schemeClr val="bg1"/>
                  </a:solidFill>
                </a:ln>
                <a:solidFill>
                  <a:schemeClr val="bg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С химической точки зрения алкоголь является наиболее опасным наркотиком, известным человеку. Но за столетия опыта общество сумело выработать культурное потребление алкоголя, без того, чтобы он наносил слишком большой вред. В большинстве стран установлен минимальный возраст, с которого можно покупать алкогольные напитки, ограничено время дня, когда они могут продаваться, контролируется количество и расположение баров и магазинов, торгующих спиртными напитками, и ведется строгое наблюдение за выполнение ими требований закона. Законы, регулирующие продажу спиртного в США, варьируют не только по штатам, но даже по городам. В большинстве случаев минимальный возраст для приобретения алкоголя или его потребления в барах - 21 год. Законы запрещают употребление каких бы то ни было алкогольных напитков на улицах и в автомобилях. В некоторых штатах Среднего Запада законы запрещают продажу спиртного по воскресеньям. Местные законы против вождения в пьяном виде все более ужесточаются по всем Соединенным Штатам.</a:t>
            </a:r>
            <a:endParaRPr lang="ru-RU" dirty="0">
              <a:ln w="0">
                <a:solidFill>
                  <a:schemeClr val="bg1"/>
                </a:solidFill>
              </a:ln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638347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1311</Words>
  <Application>Microsoft Office PowerPoint</Application>
  <PresentationFormat>Произвольный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Алкоголизм и его влияние на развитие полноценной личности</vt:lpstr>
      <vt:lpstr>Действие алкоголя в организме.</vt:lpstr>
      <vt:lpstr>Презентация PowerPoint</vt:lpstr>
      <vt:lpstr>Уровень алкоголя в крови</vt:lpstr>
      <vt:lpstr>Алкоголь и вождение</vt:lpstr>
      <vt:lpstr>Как пьянеет человек</vt:lpstr>
      <vt:lpstr>Похмелье</vt:lpstr>
      <vt:lpstr>Презентация PowerPoint</vt:lpstr>
      <vt:lpstr>Алкоголь и закон</vt:lpstr>
      <vt:lpstr>Алкоголизм</vt:lpstr>
      <vt:lpstr>Презентация PowerPoint</vt:lpstr>
      <vt:lpstr>Стадии алкоголизма</vt:lpstr>
      <vt:lpstr>Презентация PowerPoint</vt:lpstr>
      <vt:lpstr>Презентация PowerPoint</vt:lpstr>
      <vt:lpstr>Физиологические последствия алкоголизма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Алкоголизм и его влияние на развитие полноценной личности.</dc:title>
  <dc:creator>Leveqe Герман</dc:creator>
  <cp:lastModifiedBy>Пользователь Windows</cp:lastModifiedBy>
  <cp:revision>13</cp:revision>
  <dcterms:created xsi:type="dcterms:W3CDTF">2019-03-05T13:31:51Z</dcterms:created>
  <dcterms:modified xsi:type="dcterms:W3CDTF">2020-01-08T05:27:32Z</dcterms:modified>
</cp:coreProperties>
</file>