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Default Extension="mp4" ContentType="video/unknown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65" r:id="rId2"/>
    <p:sldId id="452" r:id="rId3"/>
    <p:sldId id="324" r:id="rId4"/>
    <p:sldId id="455" r:id="rId5"/>
    <p:sldId id="292" r:id="rId6"/>
    <p:sldId id="416" r:id="rId7"/>
    <p:sldId id="271" r:id="rId8"/>
    <p:sldId id="274" r:id="rId9"/>
    <p:sldId id="365" r:id="rId10"/>
    <p:sldId id="415" r:id="rId11"/>
    <p:sldId id="473" r:id="rId12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F1F8"/>
    <a:srgbClr val="C3E1EB"/>
    <a:srgbClr val="83C5D3"/>
    <a:srgbClr val="BDE1EA"/>
    <a:srgbClr val="3BB7D8"/>
    <a:srgbClr val="B3BFC3"/>
    <a:srgbClr val="000000"/>
    <a:srgbClr val="FF00FF"/>
    <a:srgbClr val="FFFF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28131" autoAdjust="0"/>
    <p:restoredTop sz="95062" autoAdjust="0"/>
  </p:normalViewPr>
  <p:slideViewPr>
    <p:cSldViewPr>
      <p:cViewPr>
        <p:scale>
          <a:sx n="85" d="100"/>
          <a:sy n="85" d="100"/>
        </p:scale>
        <p:origin x="-92" y="-23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96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1">
  <dgm:title val=""/>
  <dgm:desc val=""/>
  <dgm:catLst>
    <dgm:cat type="accent1" pri="11100"/>
  </dgm:catLst>
  <dgm:styleLbl name="node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4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1">
        <a:alpha val="4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1">
        <a:alpha val="90000"/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42FD86C-742F-4230-8CEA-C1C98933CD76}" type="doc">
      <dgm:prSet loTypeId="urn:microsoft.com/office/officeart/2005/8/layout/vList3#1" loCatId="list" qsTypeId="urn:microsoft.com/office/officeart/2005/8/quickstyle/simple3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5B935366-36C0-4F62-AAC6-160770A40AAA}">
      <dgm:prSet phldrT="[Текст]" custT="1"/>
      <dgm:spPr>
        <a:solidFill>
          <a:srgbClr val="E0F1F8"/>
        </a:solidFill>
      </dgm:spPr>
      <dgm:t>
        <a:bodyPr/>
        <a:lstStyle/>
        <a:p>
          <a:pPr algn="l"/>
          <a:r>
            <a:rPr lang="ru-RU" sz="2400" dirty="0" smtClean="0">
              <a:solidFill>
                <a:schemeClr val="accent5">
                  <a:lumMod val="75000"/>
                </a:schemeClr>
              </a:solidFill>
              <a:latin typeface="Arial Narrow" pitchFamily="34" charset="0"/>
              <a:cs typeface="Arial" pitchFamily="34" charset="0"/>
            </a:rPr>
            <a:t>Определение  понятия «бутерброд»</a:t>
          </a:r>
          <a:endParaRPr lang="ru-RU" sz="2400" dirty="0">
            <a:solidFill>
              <a:schemeClr val="accent5">
                <a:lumMod val="75000"/>
              </a:schemeClr>
            </a:solidFill>
          </a:endParaRPr>
        </a:p>
      </dgm:t>
    </dgm:pt>
    <dgm:pt modelId="{9FEBF46F-A217-44CD-9586-8914BEA583E1}" type="parTrans" cxnId="{32799FC5-9525-4844-A8E9-3CF209A7B313}">
      <dgm:prSet/>
      <dgm:spPr/>
      <dgm:t>
        <a:bodyPr/>
        <a:lstStyle/>
        <a:p>
          <a:pPr algn="l"/>
          <a:endParaRPr lang="ru-RU" sz="2400"/>
        </a:p>
      </dgm:t>
    </dgm:pt>
    <dgm:pt modelId="{BA67D57C-CEF6-40A2-A7C4-5B10CA3E4110}" type="sibTrans" cxnId="{32799FC5-9525-4844-A8E9-3CF209A7B313}">
      <dgm:prSet/>
      <dgm:spPr/>
      <dgm:t>
        <a:bodyPr/>
        <a:lstStyle/>
        <a:p>
          <a:pPr algn="l"/>
          <a:endParaRPr lang="ru-RU" sz="2400"/>
        </a:p>
      </dgm:t>
    </dgm:pt>
    <dgm:pt modelId="{DA168B41-93F8-4469-A458-7DC7A921108D}">
      <dgm:prSet phldrT="[Текст]" custT="1"/>
      <dgm:spPr>
        <a:solidFill>
          <a:srgbClr val="E0F1F8"/>
        </a:solidFill>
      </dgm:spPr>
      <dgm:t>
        <a:bodyPr/>
        <a:lstStyle/>
        <a:p>
          <a:pPr algn="l"/>
          <a:r>
            <a:rPr lang="ru-RU" sz="2400" dirty="0" smtClean="0">
              <a:solidFill>
                <a:schemeClr val="accent5">
                  <a:lumMod val="75000"/>
                </a:schemeClr>
              </a:solidFill>
              <a:latin typeface="Arial Narrow" pitchFamily="34" charset="0"/>
              <a:cs typeface="Arial" pitchFamily="34" charset="0"/>
            </a:rPr>
            <a:t>Классификация бутербродов</a:t>
          </a:r>
          <a:endParaRPr lang="ru-RU" sz="2400" dirty="0">
            <a:solidFill>
              <a:schemeClr val="accent5">
                <a:lumMod val="75000"/>
              </a:schemeClr>
            </a:solidFill>
          </a:endParaRPr>
        </a:p>
      </dgm:t>
    </dgm:pt>
    <dgm:pt modelId="{956A0714-7604-4DB3-B52A-41FC1B96C736}" type="parTrans" cxnId="{1680C632-5975-43E6-A0A6-78810E801388}">
      <dgm:prSet/>
      <dgm:spPr/>
      <dgm:t>
        <a:bodyPr/>
        <a:lstStyle/>
        <a:p>
          <a:pPr algn="l"/>
          <a:endParaRPr lang="ru-RU" sz="2400"/>
        </a:p>
      </dgm:t>
    </dgm:pt>
    <dgm:pt modelId="{59CB8286-97EB-4221-994A-67B24749CA17}" type="sibTrans" cxnId="{1680C632-5975-43E6-A0A6-78810E801388}">
      <dgm:prSet/>
      <dgm:spPr/>
      <dgm:t>
        <a:bodyPr/>
        <a:lstStyle/>
        <a:p>
          <a:pPr algn="l"/>
          <a:endParaRPr lang="ru-RU" sz="2400"/>
        </a:p>
      </dgm:t>
    </dgm:pt>
    <dgm:pt modelId="{B1D13C08-1C1A-4F43-95AA-56E64B213C95}">
      <dgm:prSet custT="1"/>
      <dgm:spPr>
        <a:solidFill>
          <a:srgbClr val="E0F1F8"/>
        </a:solidFill>
      </dgm:spPr>
      <dgm:t>
        <a:bodyPr/>
        <a:lstStyle/>
        <a:p>
          <a:pPr algn="l"/>
          <a:r>
            <a:rPr lang="ru-RU" sz="2400" dirty="0" smtClean="0">
              <a:solidFill>
                <a:schemeClr val="accent5">
                  <a:lumMod val="75000"/>
                </a:schemeClr>
              </a:solidFill>
              <a:latin typeface="Arial Narrow" pitchFamily="34" charset="0"/>
              <a:cs typeface="Arial" pitchFamily="34" charset="0"/>
            </a:rPr>
            <a:t>История происхождения бутербродов</a:t>
          </a:r>
          <a:endParaRPr lang="ru-RU" sz="2400" dirty="0">
            <a:solidFill>
              <a:schemeClr val="accent5">
                <a:lumMod val="75000"/>
              </a:schemeClr>
            </a:solidFill>
          </a:endParaRPr>
        </a:p>
      </dgm:t>
    </dgm:pt>
    <dgm:pt modelId="{1F0D6608-AE0B-4BE5-A7C6-52F2B4A7B52B}" type="parTrans" cxnId="{129E55E6-8589-4F61-90E8-99D9DAF5E77A}">
      <dgm:prSet/>
      <dgm:spPr/>
      <dgm:t>
        <a:bodyPr/>
        <a:lstStyle/>
        <a:p>
          <a:pPr algn="l"/>
          <a:endParaRPr lang="ru-RU" sz="2400"/>
        </a:p>
      </dgm:t>
    </dgm:pt>
    <dgm:pt modelId="{2D5A067F-1AC8-4D95-88E5-E37095F6FA18}" type="sibTrans" cxnId="{129E55E6-8589-4F61-90E8-99D9DAF5E77A}">
      <dgm:prSet/>
      <dgm:spPr/>
      <dgm:t>
        <a:bodyPr/>
        <a:lstStyle/>
        <a:p>
          <a:pPr algn="l"/>
          <a:endParaRPr lang="ru-RU" sz="2400"/>
        </a:p>
      </dgm:t>
    </dgm:pt>
    <dgm:pt modelId="{9465938D-D791-4FA5-8D1E-C25F02E76BCF}">
      <dgm:prSet custT="1"/>
      <dgm:spPr>
        <a:solidFill>
          <a:srgbClr val="E0F1F8"/>
        </a:solidFill>
      </dgm:spPr>
      <dgm:t>
        <a:bodyPr/>
        <a:lstStyle/>
        <a:p>
          <a:pPr algn="l"/>
          <a:r>
            <a:rPr lang="ru-RU" sz="2400" dirty="0" smtClean="0">
              <a:solidFill>
                <a:schemeClr val="accent5">
                  <a:lumMod val="75000"/>
                </a:schemeClr>
              </a:solidFill>
              <a:latin typeface="Arial Narrow" pitchFamily="34" charset="0"/>
              <a:cs typeface="Arial" pitchFamily="34" charset="0"/>
            </a:rPr>
            <a:t>Основа для бутербродов</a:t>
          </a:r>
          <a:endParaRPr lang="ru-RU" sz="2400" dirty="0">
            <a:solidFill>
              <a:schemeClr val="accent5">
                <a:lumMod val="75000"/>
              </a:schemeClr>
            </a:solidFill>
          </a:endParaRPr>
        </a:p>
      </dgm:t>
    </dgm:pt>
    <dgm:pt modelId="{9AFE30B1-7966-48D2-AF41-C87FEF303056}" type="parTrans" cxnId="{A02DF4D0-3FE7-4CB1-875F-29FFA38D9F69}">
      <dgm:prSet/>
      <dgm:spPr/>
      <dgm:t>
        <a:bodyPr/>
        <a:lstStyle/>
        <a:p>
          <a:pPr algn="l"/>
          <a:endParaRPr lang="ru-RU" sz="2400"/>
        </a:p>
      </dgm:t>
    </dgm:pt>
    <dgm:pt modelId="{FDEAFF10-A993-4151-9E15-8C011F1F6CE3}" type="sibTrans" cxnId="{A02DF4D0-3FE7-4CB1-875F-29FFA38D9F69}">
      <dgm:prSet/>
      <dgm:spPr/>
      <dgm:t>
        <a:bodyPr/>
        <a:lstStyle/>
        <a:p>
          <a:pPr algn="l"/>
          <a:endParaRPr lang="ru-RU" sz="2400"/>
        </a:p>
      </dgm:t>
    </dgm:pt>
    <dgm:pt modelId="{31D8E355-A4D9-4C5C-8350-45F2FB18F682}">
      <dgm:prSet custT="1"/>
      <dgm:spPr>
        <a:solidFill>
          <a:srgbClr val="E0F1F8"/>
        </a:solidFill>
      </dgm:spPr>
      <dgm:t>
        <a:bodyPr/>
        <a:lstStyle/>
        <a:p>
          <a:pPr algn="l"/>
          <a:r>
            <a:rPr lang="ru-RU" sz="2400" dirty="0" smtClean="0">
              <a:solidFill>
                <a:schemeClr val="accent5">
                  <a:lumMod val="75000"/>
                </a:schemeClr>
              </a:solidFill>
              <a:latin typeface="Arial Narrow" pitchFamily="34" charset="0"/>
              <a:cs typeface="Arial" pitchFamily="34" charset="0"/>
            </a:rPr>
            <a:t>Продукты для  бутербродов</a:t>
          </a:r>
          <a:endParaRPr lang="ru-RU" sz="2400" dirty="0">
            <a:solidFill>
              <a:schemeClr val="accent5">
                <a:lumMod val="75000"/>
              </a:schemeClr>
            </a:solidFill>
          </a:endParaRPr>
        </a:p>
      </dgm:t>
    </dgm:pt>
    <dgm:pt modelId="{12A59F25-8791-4F26-83EB-9FBACD5CDF64}" type="parTrans" cxnId="{44113912-529B-494F-8563-1B0398F6A8C1}">
      <dgm:prSet/>
      <dgm:spPr/>
      <dgm:t>
        <a:bodyPr/>
        <a:lstStyle/>
        <a:p>
          <a:pPr algn="l"/>
          <a:endParaRPr lang="ru-RU" sz="2400"/>
        </a:p>
      </dgm:t>
    </dgm:pt>
    <dgm:pt modelId="{9B5D324C-2E7B-4AE8-9EBC-F927FB195F84}" type="sibTrans" cxnId="{44113912-529B-494F-8563-1B0398F6A8C1}">
      <dgm:prSet/>
      <dgm:spPr/>
      <dgm:t>
        <a:bodyPr/>
        <a:lstStyle/>
        <a:p>
          <a:pPr algn="l"/>
          <a:endParaRPr lang="ru-RU" sz="2400"/>
        </a:p>
      </dgm:t>
    </dgm:pt>
    <dgm:pt modelId="{F2D100AA-6876-40E4-B25E-0D308B658C00}">
      <dgm:prSet custT="1"/>
      <dgm:spPr>
        <a:solidFill>
          <a:srgbClr val="E0F1F8"/>
        </a:solidFill>
      </dgm:spPr>
      <dgm:t>
        <a:bodyPr/>
        <a:lstStyle/>
        <a:p>
          <a:pPr algn="l"/>
          <a:r>
            <a:rPr lang="ru-RU" sz="2400" dirty="0" smtClean="0">
              <a:solidFill>
                <a:schemeClr val="accent5">
                  <a:lumMod val="75000"/>
                </a:schemeClr>
              </a:solidFill>
              <a:latin typeface="Arial Narrow" pitchFamily="34" charset="0"/>
              <a:cs typeface="Arial" pitchFamily="34" charset="0"/>
            </a:rPr>
            <a:t>Форма бутербродов</a:t>
          </a:r>
          <a:endParaRPr lang="ru-RU" sz="2400" dirty="0">
            <a:solidFill>
              <a:schemeClr val="accent5">
                <a:lumMod val="75000"/>
              </a:schemeClr>
            </a:solidFill>
          </a:endParaRPr>
        </a:p>
      </dgm:t>
    </dgm:pt>
    <dgm:pt modelId="{ACFE0F87-49CE-465D-A526-BEA69837A3AB}" type="parTrans" cxnId="{714A6554-6EEA-4DB7-A181-5D217CFF1442}">
      <dgm:prSet/>
      <dgm:spPr/>
      <dgm:t>
        <a:bodyPr/>
        <a:lstStyle/>
        <a:p>
          <a:pPr algn="l"/>
          <a:endParaRPr lang="ru-RU" sz="2400"/>
        </a:p>
      </dgm:t>
    </dgm:pt>
    <dgm:pt modelId="{48AF535F-051A-43C5-B5CB-00169AEFCD38}" type="sibTrans" cxnId="{714A6554-6EEA-4DB7-A181-5D217CFF1442}">
      <dgm:prSet/>
      <dgm:spPr/>
      <dgm:t>
        <a:bodyPr/>
        <a:lstStyle/>
        <a:p>
          <a:pPr algn="l"/>
          <a:endParaRPr lang="ru-RU" sz="2400"/>
        </a:p>
      </dgm:t>
    </dgm:pt>
    <dgm:pt modelId="{816353EA-52BF-4C29-93F9-42B5872E5DAC}">
      <dgm:prSet custT="1"/>
      <dgm:spPr>
        <a:solidFill>
          <a:srgbClr val="E0F1F8"/>
        </a:solidFill>
      </dgm:spPr>
      <dgm:t>
        <a:bodyPr/>
        <a:lstStyle/>
        <a:p>
          <a:pPr algn="l"/>
          <a:r>
            <a:rPr lang="ru-RU" sz="2400" dirty="0" smtClean="0">
              <a:solidFill>
                <a:schemeClr val="accent5">
                  <a:lumMod val="75000"/>
                </a:schemeClr>
              </a:solidFill>
              <a:latin typeface="Arial Narrow" pitchFamily="34" charset="0"/>
              <a:cs typeface="Arial" pitchFamily="34" charset="0"/>
            </a:rPr>
            <a:t>Инструменты для приготовления бутербродов</a:t>
          </a:r>
          <a:endParaRPr lang="ru-RU" sz="2400" dirty="0">
            <a:solidFill>
              <a:schemeClr val="accent5">
                <a:lumMod val="75000"/>
              </a:schemeClr>
            </a:solidFill>
          </a:endParaRPr>
        </a:p>
      </dgm:t>
    </dgm:pt>
    <dgm:pt modelId="{97982CA4-D0C7-46BD-B129-2931078588CA}" type="parTrans" cxnId="{C687A60B-FBAE-416B-A92F-E191A82C5F07}">
      <dgm:prSet/>
      <dgm:spPr/>
      <dgm:t>
        <a:bodyPr/>
        <a:lstStyle/>
        <a:p>
          <a:pPr algn="l"/>
          <a:endParaRPr lang="ru-RU" sz="2400"/>
        </a:p>
      </dgm:t>
    </dgm:pt>
    <dgm:pt modelId="{CFD561D9-A5A0-40B9-86B7-B4DCE45F877A}" type="sibTrans" cxnId="{C687A60B-FBAE-416B-A92F-E191A82C5F07}">
      <dgm:prSet/>
      <dgm:spPr/>
      <dgm:t>
        <a:bodyPr/>
        <a:lstStyle/>
        <a:p>
          <a:pPr algn="l"/>
          <a:endParaRPr lang="ru-RU" sz="2400"/>
        </a:p>
      </dgm:t>
    </dgm:pt>
    <dgm:pt modelId="{9EFB2854-7B2F-4C45-8378-32DF3B0A67F2}">
      <dgm:prSet custT="1"/>
      <dgm:spPr>
        <a:solidFill>
          <a:srgbClr val="E0F1F8"/>
        </a:solidFill>
      </dgm:spPr>
      <dgm:t>
        <a:bodyPr/>
        <a:lstStyle/>
        <a:p>
          <a:pPr algn="l"/>
          <a:r>
            <a:rPr lang="ru-RU" sz="2400" dirty="0" smtClean="0">
              <a:solidFill>
                <a:schemeClr val="accent5">
                  <a:lumMod val="75000"/>
                </a:schemeClr>
              </a:solidFill>
              <a:latin typeface="Arial Narrow" pitchFamily="34" charset="0"/>
              <a:cs typeface="Arial" pitchFamily="34" charset="0"/>
            </a:rPr>
            <a:t>Приспособления для приготовления бутербродов</a:t>
          </a:r>
          <a:endParaRPr lang="ru-RU" sz="2400" dirty="0">
            <a:solidFill>
              <a:schemeClr val="accent5">
                <a:lumMod val="75000"/>
              </a:schemeClr>
            </a:solidFill>
          </a:endParaRPr>
        </a:p>
      </dgm:t>
    </dgm:pt>
    <dgm:pt modelId="{07DE2C0B-A157-4F1B-AAE1-10A4DE7A16F3}" type="parTrans" cxnId="{0123FFBA-FFD0-421A-8654-3BF220A33834}">
      <dgm:prSet/>
      <dgm:spPr/>
      <dgm:t>
        <a:bodyPr/>
        <a:lstStyle/>
        <a:p>
          <a:pPr algn="l"/>
          <a:endParaRPr lang="ru-RU" sz="2400"/>
        </a:p>
      </dgm:t>
    </dgm:pt>
    <dgm:pt modelId="{0C5D1EF0-CA58-4E0D-91B4-36AA6705671A}" type="sibTrans" cxnId="{0123FFBA-FFD0-421A-8654-3BF220A33834}">
      <dgm:prSet/>
      <dgm:spPr/>
      <dgm:t>
        <a:bodyPr/>
        <a:lstStyle/>
        <a:p>
          <a:pPr algn="l"/>
          <a:endParaRPr lang="ru-RU" sz="2400"/>
        </a:p>
      </dgm:t>
    </dgm:pt>
    <dgm:pt modelId="{D7458AD6-5C06-47A4-A194-8F86B62A5A8B}">
      <dgm:prSet custT="1"/>
      <dgm:spPr>
        <a:solidFill>
          <a:srgbClr val="E0F1F8"/>
        </a:solidFill>
      </dgm:spPr>
      <dgm:t>
        <a:bodyPr/>
        <a:lstStyle/>
        <a:p>
          <a:pPr algn="l"/>
          <a:r>
            <a:rPr lang="ru-RU" sz="2400" dirty="0" smtClean="0">
              <a:solidFill>
                <a:schemeClr val="accent5">
                  <a:lumMod val="75000"/>
                </a:schemeClr>
              </a:solidFill>
              <a:latin typeface="Arial Narrow" pitchFamily="34" charset="0"/>
              <a:cs typeface="Arial" pitchFamily="34" charset="0"/>
            </a:rPr>
            <a:t>Подача бутербродов</a:t>
          </a:r>
          <a:endParaRPr lang="ru-RU" sz="2400" dirty="0">
            <a:solidFill>
              <a:schemeClr val="accent5">
                <a:lumMod val="75000"/>
              </a:schemeClr>
            </a:solidFill>
          </a:endParaRPr>
        </a:p>
      </dgm:t>
    </dgm:pt>
    <dgm:pt modelId="{7A7FBA5B-6F38-4196-910D-6811056960C1}" type="parTrans" cxnId="{563E39D1-3B23-4EA6-A719-9FBC5E61996E}">
      <dgm:prSet/>
      <dgm:spPr/>
      <dgm:t>
        <a:bodyPr/>
        <a:lstStyle/>
        <a:p>
          <a:pPr algn="l"/>
          <a:endParaRPr lang="ru-RU" sz="2400"/>
        </a:p>
      </dgm:t>
    </dgm:pt>
    <dgm:pt modelId="{5784669C-66D9-4DDC-A421-C126322F5626}" type="sibTrans" cxnId="{563E39D1-3B23-4EA6-A719-9FBC5E61996E}">
      <dgm:prSet/>
      <dgm:spPr/>
      <dgm:t>
        <a:bodyPr/>
        <a:lstStyle/>
        <a:p>
          <a:pPr algn="l"/>
          <a:endParaRPr lang="ru-RU" sz="2400"/>
        </a:p>
      </dgm:t>
    </dgm:pt>
    <dgm:pt modelId="{BBEC9D4F-CEC1-4E53-8F5A-639E2C415D4B}">
      <dgm:prSet custT="1"/>
      <dgm:spPr>
        <a:solidFill>
          <a:srgbClr val="E0F1F8"/>
        </a:solidFill>
      </dgm:spPr>
      <dgm:t>
        <a:bodyPr/>
        <a:lstStyle/>
        <a:p>
          <a:pPr algn="l"/>
          <a:r>
            <a:rPr lang="ru-RU" sz="2400" dirty="0" smtClean="0">
              <a:latin typeface="Arial Narrow" pitchFamily="34" charset="0"/>
              <a:cs typeface="Arial" pitchFamily="34" charset="0"/>
            </a:rPr>
            <a:t> </a:t>
          </a:r>
          <a:r>
            <a:rPr lang="ru-RU" sz="2400" dirty="0" smtClean="0">
              <a:solidFill>
                <a:schemeClr val="accent5">
                  <a:lumMod val="75000"/>
                </a:schemeClr>
              </a:solidFill>
              <a:latin typeface="Arial Narrow" pitchFamily="34" charset="0"/>
              <a:cs typeface="Arial" pitchFamily="34" charset="0"/>
            </a:rPr>
            <a:t>Бутерброды на праздничном столе</a:t>
          </a:r>
          <a:endParaRPr lang="ru-RU" sz="2400" dirty="0">
            <a:solidFill>
              <a:schemeClr val="accent5">
                <a:lumMod val="75000"/>
              </a:schemeClr>
            </a:solidFill>
          </a:endParaRPr>
        </a:p>
      </dgm:t>
    </dgm:pt>
    <dgm:pt modelId="{74571962-278B-4D94-88D6-60667E11AF6E}" type="parTrans" cxnId="{D6B1A7CC-6593-4805-8C53-43778380AB16}">
      <dgm:prSet/>
      <dgm:spPr/>
      <dgm:t>
        <a:bodyPr/>
        <a:lstStyle/>
        <a:p>
          <a:endParaRPr lang="ru-RU" sz="2400"/>
        </a:p>
      </dgm:t>
    </dgm:pt>
    <dgm:pt modelId="{CEA3E7F1-BC75-4ADA-8D63-E5EDFAC5DCE7}" type="sibTrans" cxnId="{D6B1A7CC-6593-4805-8C53-43778380AB16}">
      <dgm:prSet/>
      <dgm:spPr/>
      <dgm:t>
        <a:bodyPr/>
        <a:lstStyle/>
        <a:p>
          <a:endParaRPr lang="ru-RU" sz="2400"/>
        </a:p>
      </dgm:t>
    </dgm:pt>
    <dgm:pt modelId="{3EA8717A-EB14-4711-BE4E-34F35CFDA36E}" type="pres">
      <dgm:prSet presAssocID="{042FD86C-742F-4230-8CEA-C1C98933CD76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F83D65B-F246-4B9C-B960-9C3951A766B8}" type="pres">
      <dgm:prSet presAssocID="{5B935366-36C0-4F62-AAC6-160770A40AAA}" presName="composite" presStyleCnt="0"/>
      <dgm:spPr/>
      <dgm:t>
        <a:bodyPr/>
        <a:lstStyle/>
        <a:p>
          <a:endParaRPr lang="ru-RU"/>
        </a:p>
      </dgm:t>
    </dgm:pt>
    <dgm:pt modelId="{EAB23AED-71AC-46B3-919A-177BAC15473F}" type="pres">
      <dgm:prSet presAssocID="{5B935366-36C0-4F62-AAC6-160770A40AAA}" presName="imgShp" presStyleLbl="fgImgPlace1" presStyleIdx="0" presStyleCnt="10" custLinFactX="-24773" custLinFactNeighborX="-100000"/>
      <dgm:spPr>
        <a:solidFill>
          <a:srgbClr val="C3E1EB"/>
        </a:solidFill>
      </dgm:spPr>
      <dgm:t>
        <a:bodyPr/>
        <a:lstStyle/>
        <a:p>
          <a:endParaRPr lang="ru-RU"/>
        </a:p>
      </dgm:t>
    </dgm:pt>
    <dgm:pt modelId="{D9061872-68A9-4170-B7B9-5950AEE45DCB}" type="pres">
      <dgm:prSet presAssocID="{5B935366-36C0-4F62-AAC6-160770A40AAA}" presName="txShp" presStyleLbl="node1" presStyleIdx="0" presStyleCnt="10" custScaleX="1166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8DA8E0-E042-4EE2-B614-741BE8805FAA}" type="pres">
      <dgm:prSet presAssocID="{BA67D57C-CEF6-40A2-A7C4-5B10CA3E4110}" presName="spacing" presStyleCnt="0"/>
      <dgm:spPr/>
      <dgm:t>
        <a:bodyPr/>
        <a:lstStyle/>
        <a:p>
          <a:endParaRPr lang="ru-RU"/>
        </a:p>
      </dgm:t>
    </dgm:pt>
    <dgm:pt modelId="{4C6A7661-5ED7-4942-91E0-4CF8F4D0E6A8}" type="pres">
      <dgm:prSet presAssocID="{DA168B41-93F8-4469-A458-7DC7A921108D}" presName="composite" presStyleCnt="0"/>
      <dgm:spPr/>
      <dgm:t>
        <a:bodyPr/>
        <a:lstStyle/>
        <a:p>
          <a:endParaRPr lang="ru-RU"/>
        </a:p>
      </dgm:t>
    </dgm:pt>
    <dgm:pt modelId="{BCF02739-2F55-4B8E-A1B8-0B58F787B41D}" type="pres">
      <dgm:prSet presAssocID="{DA168B41-93F8-4469-A458-7DC7A921108D}" presName="imgShp" presStyleLbl="fgImgPlace1" presStyleIdx="1" presStyleCnt="10" custLinFactX="-24773" custLinFactNeighborX="-100000"/>
      <dgm:spPr>
        <a:solidFill>
          <a:srgbClr val="C3E1EB"/>
        </a:solidFill>
      </dgm:spPr>
      <dgm:t>
        <a:bodyPr/>
        <a:lstStyle/>
        <a:p>
          <a:endParaRPr lang="ru-RU"/>
        </a:p>
      </dgm:t>
    </dgm:pt>
    <dgm:pt modelId="{AF0E144B-3BE7-431A-BC73-E2EA420FEDD3}" type="pres">
      <dgm:prSet presAssocID="{DA168B41-93F8-4469-A458-7DC7A921108D}" presName="txShp" presStyleLbl="node1" presStyleIdx="1" presStyleCnt="10" custScaleX="1166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859F62-2E49-4292-9F9F-89336325E802}" type="pres">
      <dgm:prSet presAssocID="{59CB8286-97EB-4221-994A-67B24749CA17}" presName="spacing" presStyleCnt="0"/>
      <dgm:spPr/>
      <dgm:t>
        <a:bodyPr/>
        <a:lstStyle/>
        <a:p>
          <a:endParaRPr lang="ru-RU"/>
        </a:p>
      </dgm:t>
    </dgm:pt>
    <dgm:pt modelId="{0B933607-41E1-43EF-8A6E-25C38017E3DF}" type="pres">
      <dgm:prSet presAssocID="{B1D13C08-1C1A-4F43-95AA-56E64B213C95}" presName="composite" presStyleCnt="0"/>
      <dgm:spPr/>
      <dgm:t>
        <a:bodyPr/>
        <a:lstStyle/>
        <a:p>
          <a:endParaRPr lang="ru-RU"/>
        </a:p>
      </dgm:t>
    </dgm:pt>
    <dgm:pt modelId="{0B0C8D7F-623F-46DF-B5A1-AAC483A18351}" type="pres">
      <dgm:prSet presAssocID="{B1D13C08-1C1A-4F43-95AA-56E64B213C95}" presName="imgShp" presStyleLbl="fgImgPlace1" presStyleIdx="2" presStyleCnt="10" custLinFactX="-24773" custLinFactNeighborX="-100000"/>
      <dgm:spPr>
        <a:solidFill>
          <a:srgbClr val="C3E1EB"/>
        </a:solidFill>
      </dgm:spPr>
      <dgm:t>
        <a:bodyPr/>
        <a:lstStyle/>
        <a:p>
          <a:endParaRPr lang="ru-RU"/>
        </a:p>
      </dgm:t>
    </dgm:pt>
    <dgm:pt modelId="{E27EDFA3-70D0-4DA0-A855-23C1AD97CF04}" type="pres">
      <dgm:prSet presAssocID="{B1D13C08-1C1A-4F43-95AA-56E64B213C95}" presName="txShp" presStyleLbl="node1" presStyleIdx="2" presStyleCnt="10" custScaleX="1166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609759-DAB8-4A8F-9FE2-5720AF5A382C}" type="pres">
      <dgm:prSet presAssocID="{2D5A067F-1AC8-4D95-88E5-E37095F6FA18}" presName="spacing" presStyleCnt="0"/>
      <dgm:spPr/>
      <dgm:t>
        <a:bodyPr/>
        <a:lstStyle/>
        <a:p>
          <a:endParaRPr lang="ru-RU"/>
        </a:p>
      </dgm:t>
    </dgm:pt>
    <dgm:pt modelId="{1B23C4DD-8409-4113-ACA1-0E32DD1ABB58}" type="pres">
      <dgm:prSet presAssocID="{9465938D-D791-4FA5-8D1E-C25F02E76BCF}" presName="composite" presStyleCnt="0"/>
      <dgm:spPr/>
      <dgm:t>
        <a:bodyPr/>
        <a:lstStyle/>
        <a:p>
          <a:endParaRPr lang="ru-RU"/>
        </a:p>
      </dgm:t>
    </dgm:pt>
    <dgm:pt modelId="{024A1EAE-FAB2-4A4B-A9FC-1AC246D3EF4A}" type="pres">
      <dgm:prSet presAssocID="{9465938D-D791-4FA5-8D1E-C25F02E76BCF}" presName="imgShp" presStyleLbl="fgImgPlace1" presStyleIdx="3" presStyleCnt="10" custLinFactX="-24773" custLinFactNeighborX="-100000"/>
      <dgm:spPr>
        <a:solidFill>
          <a:srgbClr val="C3E1EB"/>
        </a:solidFill>
      </dgm:spPr>
      <dgm:t>
        <a:bodyPr/>
        <a:lstStyle/>
        <a:p>
          <a:endParaRPr lang="ru-RU"/>
        </a:p>
      </dgm:t>
    </dgm:pt>
    <dgm:pt modelId="{C9CB1D03-4F20-4938-BD76-3B4C4E31E5EC}" type="pres">
      <dgm:prSet presAssocID="{9465938D-D791-4FA5-8D1E-C25F02E76BCF}" presName="txShp" presStyleLbl="node1" presStyleIdx="3" presStyleCnt="10" custScaleX="1166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765966-BC8B-4FF5-A560-24EE8766B90E}" type="pres">
      <dgm:prSet presAssocID="{FDEAFF10-A993-4151-9E15-8C011F1F6CE3}" presName="spacing" presStyleCnt="0"/>
      <dgm:spPr/>
      <dgm:t>
        <a:bodyPr/>
        <a:lstStyle/>
        <a:p>
          <a:endParaRPr lang="ru-RU"/>
        </a:p>
      </dgm:t>
    </dgm:pt>
    <dgm:pt modelId="{AC86E83F-A19C-417A-BEE6-D3E4138E8DE2}" type="pres">
      <dgm:prSet presAssocID="{31D8E355-A4D9-4C5C-8350-45F2FB18F682}" presName="composite" presStyleCnt="0"/>
      <dgm:spPr/>
      <dgm:t>
        <a:bodyPr/>
        <a:lstStyle/>
        <a:p>
          <a:endParaRPr lang="ru-RU"/>
        </a:p>
      </dgm:t>
    </dgm:pt>
    <dgm:pt modelId="{8CF09AC4-DA1B-4195-8C9D-5444091FDF08}" type="pres">
      <dgm:prSet presAssocID="{31D8E355-A4D9-4C5C-8350-45F2FB18F682}" presName="imgShp" presStyleLbl="fgImgPlace1" presStyleIdx="4" presStyleCnt="10" custLinFactX="-24773" custLinFactNeighborX="-100000"/>
      <dgm:spPr>
        <a:solidFill>
          <a:srgbClr val="C3E1EB"/>
        </a:solidFill>
      </dgm:spPr>
      <dgm:t>
        <a:bodyPr/>
        <a:lstStyle/>
        <a:p>
          <a:endParaRPr lang="ru-RU"/>
        </a:p>
      </dgm:t>
    </dgm:pt>
    <dgm:pt modelId="{14559562-20C9-43E0-849C-4FBDC1A5B944}" type="pres">
      <dgm:prSet presAssocID="{31D8E355-A4D9-4C5C-8350-45F2FB18F682}" presName="txShp" presStyleLbl="node1" presStyleIdx="4" presStyleCnt="10" custScaleX="116647" custLinFactNeighborX="0" custLinFactNeighborY="749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14005C-955A-443C-81E6-1019595E4087}" type="pres">
      <dgm:prSet presAssocID="{9B5D324C-2E7B-4AE8-9EBC-F927FB195F84}" presName="spacing" presStyleCnt="0"/>
      <dgm:spPr/>
      <dgm:t>
        <a:bodyPr/>
        <a:lstStyle/>
        <a:p>
          <a:endParaRPr lang="ru-RU"/>
        </a:p>
      </dgm:t>
    </dgm:pt>
    <dgm:pt modelId="{2E4D1962-9DC4-4BDF-8012-3A443AE48977}" type="pres">
      <dgm:prSet presAssocID="{F2D100AA-6876-40E4-B25E-0D308B658C00}" presName="composite" presStyleCnt="0"/>
      <dgm:spPr/>
      <dgm:t>
        <a:bodyPr/>
        <a:lstStyle/>
        <a:p>
          <a:endParaRPr lang="ru-RU"/>
        </a:p>
      </dgm:t>
    </dgm:pt>
    <dgm:pt modelId="{91317BA9-CDDC-4C0B-BE69-B1D97F9E689E}" type="pres">
      <dgm:prSet presAssocID="{F2D100AA-6876-40E4-B25E-0D308B658C00}" presName="imgShp" presStyleLbl="fgImgPlace1" presStyleIdx="5" presStyleCnt="10" custLinFactX="-24773" custLinFactNeighborX="-100000"/>
      <dgm:spPr>
        <a:solidFill>
          <a:srgbClr val="C3E1EB"/>
        </a:solidFill>
      </dgm:spPr>
      <dgm:t>
        <a:bodyPr/>
        <a:lstStyle/>
        <a:p>
          <a:endParaRPr lang="ru-RU"/>
        </a:p>
      </dgm:t>
    </dgm:pt>
    <dgm:pt modelId="{F440C24B-9BEE-4AE7-9DCD-37E67EC76884}" type="pres">
      <dgm:prSet presAssocID="{F2D100AA-6876-40E4-B25E-0D308B658C00}" presName="txShp" presStyleLbl="node1" presStyleIdx="5" presStyleCnt="10" custScaleX="1166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E59FBD-35E7-4456-86CF-1037DB32EACA}" type="pres">
      <dgm:prSet presAssocID="{48AF535F-051A-43C5-B5CB-00169AEFCD38}" presName="spacing" presStyleCnt="0"/>
      <dgm:spPr/>
      <dgm:t>
        <a:bodyPr/>
        <a:lstStyle/>
        <a:p>
          <a:endParaRPr lang="ru-RU"/>
        </a:p>
      </dgm:t>
    </dgm:pt>
    <dgm:pt modelId="{DADE8C0B-B7C5-4474-B560-CDE00263F552}" type="pres">
      <dgm:prSet presAssocID="{816353EA-52BF-4C29-93F9-42B5872E5DAC}" presName="composite" presStyleCnt="0"/>
      <dgm:spPr/>
      <dgm:t>
        <a:bodyPr/>
        <a:lstStyle/>
        <a:p>
          <a:endParaRPr lang="ru-RU"/>
        </a:p>
      </dgm:t>
    </dgm:pt>
    <dgm:pt modelId="{3F03E7FC-24AF-4FEE-BD7F-CAD0B811E91D}" type="pres">
      <dgm:prSet presAssocID="{816353EA-52BF-4C29-93F9-42B5872E5DAC}" presName="imgShp" presStyleLbl="fgImgPlace1" presStyleIdx="6" presStyleCnt="10" custLinFactX="-24773" custLinFactNeighborX="-100000"/>
      <dgm:spPr>
        <a:solidFill>
          <a:srgbClr val="C3E1EB"/>
        </a:solidFill>
      </dgm:spPr>
      <dgm:t>
        <a:bodyPr/>
        <a:lstStyle/>
        <a:p>
          <a:endParaRPr lang="ru-RU"/>
        </a:p>
      </dgm:t>
    </dgm:pt>
    <dgm:pt modelId="{1099FA08-827F-4765-8C7F-25165A862065}" type="pres">
      <dgm:prSet presAssocID="{816353EA-52BF-4C29-93F9-42B5872E5DAC}" presName="txShp" presStyleLbl="node1" presStyleIdx="6" presStyleCnt="10" custScaleX="1166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33A7FB-681E-4D55-86E6-24A02100C324}" type="pres">
      <dgm:prSet presAssocID="{CFD561D9-A5A0-40B9-86B7-B4DCE45F877A}" presName="spacing" presStyleCnt="0"/>
      <dgm:spPr/>
      <dgm:t>
        <a:bodyPr/>
        <a:lstStyle/>
        <a:p>
          <a:endParaRPr lang="ru-RU"/>
        </a:p>
      </dgm:t>
    </dgm:pt>
    <dgm:pt modelId="{71A7BE45-D780-4935-8ABD-93C41D4BFA38}" type="pres">
      <dgm:prSet presAssocID="{9EFB2854-7B2F-4C45-8378-32DF3B0A67F2}" presName="composite" presStyleCnt="0"/>
      <dgm:spPr/>
      <dgm:t>
        <a:bodyPr/>
        <a:lstStyle/>
        <a:p>
          <a:endParaRPr lang="ru-RU"/>
        </a:p>
      </dgm:t>
    </dgm:pt>
    <dgm:pt modelId="{4BF52CCF-EDB9-4F45-8440-A5D6DA42448C}" type="pres">
      <dgm:prSet presAssocID="{9EFB2854-7B2F-4C45-8378-32DF3B0A67F2}" presName="imgShp" presStyleLbl="fgImgPlace1" presStyleIdx="7" presStyleCnt="10" custLinFactX="-24773" custLinFactNeighborX="-100000"/>
      <dgm:spPr>
        <a:solidFill>
          <a:srgbClr val="C3E1EB"/>
        </a:solidFill>
      </dgm:spPr>
      <dgm:t>
        <a:bodyPr/>
        <a:lstStyle/>
        <a:p>
          <a:endParaRPr lang="ru-RU"/>
        </a:p>
      </dgm:t>
    </dgm:pt>
    <dgm:pt modelId="{E62938C1-2C6F-4F76-A84A-4CE004C3691B}" type="pres">
      <dgm:prSet presAssocID="{9EFB2854-7B2F-4C45-8378-32DF3B0A67F2}" presName="txShp" presStyleLbl="node1" presStyleIdx="7" presStyleCnt="10" custScaleX="1166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FA98E6-EB2B-4672-BD58-F5E51A1A3778}" type="pres">
      <dgm:prSet presAssocID="{0C5D1EF0-CA58-4E0D-91B4-36AA6705671A}" presName="spacing" presStyleCnt="0"/>
      <dgm:spPr/>
      <dgm:t>
        <a:bodyPr/>
        <a:lstStyle/>
        <a:p>
          <a:endParaRPr lang="ru-RU"/>
        </a:p>
      </dgm:t>
    </dgm:pt>
    <dgm:pt modelId="{14D80A0F-A40B-4997-A88C-8E7584A69C67}" type="pres">
      <dgm:prSet presAssocID="{D7458AD6-5C06-47A4-A194-8F86B62A5A8B}" presName="composite" presStyleCnt="0"/>
      <dgm:spPr/>
      <dgm:t>
        <a:bodyPr/>
        <a:lstStyle/>
        <a:p>
          <a:endParaRPr lang="ru-RU"/>
        </a:p>
      </dgm:t>
    </dgm:pt>
    <dgm:pt modelId="{08E2A7C8-EDCA-4FCD-AC0E-CF9184923B30}" type="pres">
      <dgm:prSet presAssocID="{D7458AD6-5C06-47A4-A194-8F86B62A5A8B}" presName="imgShp" presStyleLbl="fgImgPlace1" presStyleIdx="8" presStyleCnt="10" custLinFactX="-24773" custLinFactNeighborX="-100000"/>
      <dgm:spPr>
        <a:solidFill>
          <a:srgbClr val="C3E1EB"/>
        </a:solidFill>
      </dgm:spPr>
      <dgm:t>
        <a:bodyPr/>
        <a:lstStyle/>
        <a:p>
          <a:endParaRPr lang="ru-RU"/>
        </a:p>
      </dgm:t>
    </dgm:pt>
    <dgm:pt modelId="{BA64CA98-65C3-412B-AA1F-C7B3487D4DE3}" type="pres">
      <dgm:prSet presAssocID="{D7458AD6-5C06-47A4-A194-8F86B62A5A8B}" presName="txShp" presStyleLbl="node1" presStyleIdx="8" presStyleCnt="10" custScaleX="1166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4720F0-27B1-4764-9977-9236E60105C7}" type="pres">
      <dgm:prSet presAssocID="{5784669C-66D9-4DDC-A421-C126322F5626}" presName="spacing" presStyleCnt="0"/>
      <dgm:spPr/>
      <dgm:t>
        <a:bodyPr/>
        <a:lstStyle/>
        <a:p>
          <a:endParaRPr lang="ru-RU"/>
        </a:p>
      </dgm:t>
    </dgm:pt>
    <dgm:pt modelId="{89B25E7B-7E25-465D-9D63-4E24DA72C08E}" type="pres">
      <dgm:prSet presAssocID="{BBEC9D4F-CEC1-4E53-8F5A-639E2C415D4B}" presName="composite" presStyleCnt="0"/>
      <dgm:spPr/>
      <dgm:t>
        <a:bodyPr/>
        <a:lstStyle/>
        <a:p>
          <a:endParaRPr lang="ru-RU"/>
        </a:p>
      </dgm:t>
    </dgm:pt>
    <dgm:pt modelId="{37791F15-C8F1-45BB-80E9-3D759A17C57E}" type="pres">
      <dgm:prSet presAssocID="{BBEC9D4F-CEC1-4E53-8F5A-639E2C415D4B}" presName="imgShp" presStyleLbl="fgImgPlace1" presStyleIdx="9" presStyleCnt="10" custLinFactX="-24773" custLinFactNeighborX="-100000"/>
      <dgm:spPr>
        <a:solidFill>
          <a:srgbClr val="C3E1EB"/>
        </a:solidFill>
      </dgm:spPr>
      <dgm:t>
        <a:bodyPr/>
        <a:lstStyle/>
        <a:p>
          <a:endParaRPr lang="ru-RU"/>
        </a:p>
      </dgm:t>
    </dgm:pt>
    <dgm:pt modelId="{80F31D1B-48DF-4983-9070-926660E6F04E}" type="pres">
      <dgm:prSet presAssocID="{BBEC9D4F-CEC1-4E53-8F5A-639E2C415D4B}" presName="txShp" presStyleLbl="node1" presStyleIdx="9" presStyleCnt="10" custScaleX="1166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680C632-5975-43E6-A0A6-78810E801388}" srcId="{042FD86C-742F-4230-8CEA-C1C98933CD76}" destId="{DA168B41-93F8-4469-A458-7DC7A921108D}" srcOrd="1" destOrd="0" parTransId="{956A0714-7604-4DB3-B52A-41FC1B96C736}" sibTransId="{59CB8286-97EB-4221-994A-67B24749CA17}"/>
    <dgm:cxn modelId="{32799FC5-9525-4844-A8E9-3CF209A7B313}" srcId="{042FD86C-742F-4230-8CEA-C1C98933CD76}" destId="{5B935366-36C0-4F62-AAC6-160770A40AAA}" srcOrd="0" destOrd="0" parTransId="{9FEBF46F-A217-44CD-9586-8914BEA583E1}" sibTransId="{BA67D57C-CEF6-40A2-A7C4-5B10CA3E4110}"/>
    <dgm:cxn modelId="{44113912-529B-494F-8563-1B0398F6A8C1}" srcId="{042FD86C-742F-4230-8CEA-C1C98933CD76}" destId="{31D8E355-A4D9-4C5C-8350-45F2FB18F682}" srcOrd="4" destOrd="0" parTransId="{12A59F25-8791-4F26-83EB-9FBACD5CDF64}" sibTransId="{9B5D324C-2E7B-4AE8-9EBC-F927FB195F84}"/>
    <dgm:cxn modelId="{129E55E6-8589-4F61-90E8-99D9DAF5E77A}" srcId="{042FD86C-742F-4230-8CEA-C1C98933CD76}" destId="{B1D13C08-1C1A-4F43-95AA-56E64B213C95}" srcOrd="2" destOrd="0" parTransId="{1F0D6608-AE0B-4BE5-A7C6-52F2B4A7B52B}" sibTransId="{2D5A067F-1AC8-4D95-88E5-E37095F6FA18}"/>
    <dgm:cxn modelId="{D23F18A8-CDE6-4FB0-958A-D0E31D5896CA}" type="presOf" srcId="{042FD86C-742F-4230-8CEA-C1C98933CD76}" destId="{3EA8717A-EB14-4711-BE4E-34F35CFDA36E}" srcOrd="0" destOrd="0" presId="urn:microsoft.com/office/officeart/2005/8/layout/vList3#1"/>
    <dgm:cxn modelId="{62577AF8-D890-4994-B4C5-35A8F6F202E7}" type="presOf" srcId="{816353EA-52BF-4C29-93F9-42B5872E5DAC}" destId="{1099FA08-827F-4765-8C7F-25165A862065}" srcOrd="0" destOrd="0" presId="urn:microsoft.com/office/officeart/2005/8/layout/vList3#1"/>
    <dgm:cxn modelId="{C687A60B-FBAE-416B-A92F-E191A82C5F07}" srcId="{042FD86C-742F-4230-8CEA-C1C98933CD76}" destId="{816353EA-52BF-4C29-93F9-42B5872E5DAC}" srcOrd="6" destOrd="0" parTransId="{97982CA4-D0C7-46BD-B129-2931078588CA}" sibTransId="{CFD561D9-A5A0-40B9-86B7-B4DCE45F877A}"/>
    <dgm:cxn modelId="{2D772BA4-9984-4CBE-85B8-B331EC6E3360}" type="presOf" srcId="{9EFB2854-7B2F-4C45-8378-32DF3B0A67F2}" destId="{E62938C1-2C6F-4F76-A84A-4CE004C3691B}" srcOrd="0" destOrd="0" presId="urn:microsoft.com/office/officeart/2005/8/layout/vList3#1"/>
    <dgm:cxn modelId="{185A069B-B751-470F-AD47-F8BA36E945F4}" type="presOf" srcId="{31D8E355-A4D9-4C5C-8350-45F2FB18F682}" destId="{14559562-20C9-43E0-849C-4FBDC1A5B944}" srcOrd="0" destOrd="0" presId="urn:microsoft.com/office/officeart/2005/8/layout/vList3#1"/>
    <dgm:cxn modelId="{D6B1A7CC-6593-4805-8C53-43778380AB16}" srcId="{042FD86C-742F-4230-8CEA-C1C98933CD76}" destId="{BBEC9D4F-CEC1-4E53-8F5A-639E2C415D4B}" srcOrd="9" destOrd="0" parTransId="{74571962-278B-4D94-88D6-60667E11AF6E}" sibTransId="{CEA3E7F1-BC75-4ADA-8D63-E5EDFAC5DCE7}"/>
    <dgm:cxn modelId="{A02DF4D0-3FE7-4CB1-875F-29FFA38D9F69}" srcId="{042FD86C-742F-4230-8CEA-C1C98933CD76}" destId="{9465938D-D791-4FA5-8D1E-C25F02E76BCF}" srcOrd="3" destOrd="0" parTransId="{9AFE30B1-7966-48D2-AF41-C87FEF303056}" sibTransId="{FDEAFF10-A993-4151-9E15-8C011F1F6CE3}"/>
    <dgm:cxn modelId="{563E39D1-3B23-4EA6-A719-9FBC5E61996E}" srcId="{042FD86C-742F-4230-8CEA-C1C98933CD76}" destId="{D7458AD6-5C06-47A4-A194-8F86B62A5A8B}" srcOrd="8" destOrd="0" parTransId="{7A7FBA5B-6F38-4196-910D-6811056960C1}" sibTransId="{5784669C-66D9-4DDC-A421-C126322F5626}"/>
    <dgm:cxn modelId="{0123FFBA-FFD0-421A-8654-3BF220A33834}" srcId="{042FD86C-742F-4230-8CEA-C1C98933CD76}" destId="{9EFB2854-7B2F-4C45-8378-32DF3B0A67F2}" srcOrd="7" destOrd="0" parTransId="{07DE2C0B-A157-4F1B-AAE1-10A4DE7A16F3}" sibTransId="{0C5D1EF0-CA58-4E0D-91B4-36AA6705671A}"/>
    <dgm:cxn modelId="{DEB76F4C-E668-4741-9E2B-B1E59A7DAD00}" type="presOf" srcId="{9465938D-D791-4FA5-8D1E-C25F02E76BCF}" destId="{C9CB1D03-4F20-4938-BD76-3B4C4E31E5EC}" srcOrd="0" destOrd="0" presId="urn:microsoft.com/office/officeart/2005/8/layout/vList3#1"/>
    <dgm:cxn modelId="{40C22AF6-CAAE-459E-9D97-C9E003BA4666}" type="presOf" srcId="{B1D13C08-1C1A-4F43-95AA-56E64B213C95}" destId="{E27EDFA3-70D0-4DA0-A855-23C1AD97CF04}" srcOrd="0" destOrd="0" presId="urn:microsoft.com/office/officeart/2005/8/layout/vList3#1"/>
    <dgm:cxn modelId="{C7F1DF2A-7E72-4BCA-8D05-BE4038C6BCA0}" type="presOf" srcId="{5B935366-36C0-4F62-AAC6-160770A40AAA}" destId="{D9061872-68A9-4170-B7B9-5950AEE45DCB}" srcOrd="0" destOrd="0" presId="urn:microsoft.com/office/officeart/2005/8/layout/vList3#1"/>
    <dgm:cxn modelId="{1ABD11DA-EA76-4B00-8B82-E140EA672301}" type="presOf" srcId="{BBEC9D4F-CEC1-4E53-8F5A-639E2C415D4B}" destId="{80F31D1B-48DF-4983-9070-926660E6F04E}" srcOrd="0" destOrd="0" presId="urn:microsoft.com/office/officeart/2005/8/layout/vList3#1"/>
    <dgm:cxn modelId="{4FBD0438-0A3A-43DA-BBB2-03DEF3450D9D}" type="presOf" srcId="{F2D100AA-6876-40E4-B25E-0D308B658C00}" destId="{F440C24B-9BEE-4AE7-9DCD-37E67EC76884}" srcOrd="0" destOrd="0" presId="urn:microsoft.com/office/officeart/2005/8/layout/vList3#1"/>
    <dgm:cxn modelId="{AC5C048A-0580-4C19-85D4-88D3C7CD6767}" type="presOf" srcId="{D7458AD6-5C06-47A4-A194-8F86B62A5A8B}" destId="{BA64CA98-65C3-412B-AA1F-C7B3487D4DE3}" srcOrd="0" destOrd="0" presId="urn:microsoft.com/office/officeart/2005/8/layout/vList3#1"/>
    <dgm:cxn modelId="{D36586D4-E6A6-4464-B087-CE5CF4294BF9}" type="presOf" srcId="{DA168B41-93F8-4469-A458-7DC7A921108D}" destId="{AF0E144B-3BE7-431A-BC73-E2EA420FEDD3}" srcOrd="0" destOrd="0" presId="urn:microsoft.com/office/officeart/2005/8/layout/vList3#1"/>
    <dgm:cxn modelId="{714A6554-6EEA-4DB7-A181-5D217CFF1442}" srcId="{042FD86C-742F-4230-8CEA-C1C98933CD76}" destId="{F2D100AA-6876-40E4-B25E-0D308B658C00}" srcOrd="5" destOrd="0" parTransId="{ACFE0F87-49CE-465D-A526-BEA69837A3AB}" sibTransId="{48AF535F-051A-43C5-B5CB-00169AEFCD38}"/>
    <dgm:cxn modelId="{91C15FA5-4FF2-44FC-9EFA-FD3BC7883D6A}" type="presParOf" srcId="{3EA8717A-EB14-4711-BE4E-34F35CFDA36E}" destId="{6F83D65B-F246-4B9C-B960-9C3951A766B8}" srcOrd="0" destOrd="0" presId="urn:microsoft.com/office/officeart/2005/8/layout/vList3#1"/>
    <dgm:cxn modelId="{3CE18694-C07F-4569-8DC5-929A3DCA6866}" type="presParOf" srcId="{6F83D65B-F246-4B9C-B960-9C3951A766B8}" destId="{EAB23AED-71AC-46B3-919A-177BAC15473F}" srcOrd="0" destOrd="0" presId="urn:microsoft.com/office/officeart/2005/8/layout/vList3#1"/>
    <dgm:cxn modelId="{CAB12BA1-6BA0-49F1-866C-91506F045795}" type="presParOf" srcId="{6F83D65B-F246-4B9C-B960-9C3951A766B8}" destId="{D9061872-68A9-4170-B7B9-5950AEE45DCB}" srcOrd="1" destOrd="0" presId="urn:microsoft.com/office/officeart/2005/8/layout/vList3#1"/>
    <dgm:cxn modelId="{77EBC698-1404-4C0D-B9B1-188350BEE4DF}" type="presParOf" srcId="{3EA8717A-EB14-4711-BE4E-34F35CFDA36E}" destId="{258DA8E0-E042-4EE2-B614-741BE8805FAA}" srcOrd="1" destOrd="0" presId="urn:microsoft.com/office/officeart/2005/8/layout/vList3#1"/>
    <dgm:cxn modelId="{1AF2D4AA-0600-48C0-9B09-7D6952D1DEE2}" type="presParOf" srcId="{3EA8717A-EB14-4711-BE4E-34F35CFDA36E}" destId="{4C6A7661-5ED7-4942-91E0-4CF8F4D0E6A8}" srcOrd="2" destOrd="0" presId="urn:microsoft.com/office/officeart/2005/8/layout/vList3#1"/>
    <dgm:cxn modelId="{47C1C63E-8AB4-4D7F-94A0-19456B363DB7}" type="presParOf" srcId="{4C6A7661-5ED7-4942-91E0-4CF8F4D0E6A8}" destId="{BCF02739-2F55-4B8E-A1B8-0B58F787B41D}" srcOrd="0" destOrd="0" presId="urn:microsoft.com/office/officeart/2005/8/layout/vList3#1"/>
    <dgm:cxn modelId="{BBA1364F-5332-4C34-A13D-FACCD1451B3E}" type="presParOf" srcId="{4C6A7661-5ED7-4942-91E0-4CF8F4D0E6A8}" destId="{AF0E144B-3BE7-431A-BC73-E2EA420FEDD3}" srcOrd="1" destOrd="0" presId="urn:microsoft.com/office/officeart/2005/8/layout/vList3#1"/>
    <dgm:cxn modelId="{20DE54FF-609C-44D8-9BA2-C8E51642EE31}" type="presParOf" srcId="{3EA8717A-EB14-4711-BE4E-34F35CFDA36E}" destId="{EF859F62-2E49-4292-9F9F-89336325E802}" srcOrd="3" destOrd="0" presId="urn:microsoft.com/office/officeart/2005/8/layout/vList3#1"/>
    <dgm:cxn modelId="{48C056B0-E827-4A9D-BC59-06BFD328DAEF}" type="presParOf" srcId="{3EA8717A-EB14-4711-BE4E-34F35CFDA36E}" destId="{0B933607-41E1-43EF-8A6E-25C38017E3DF}" srcOrd="4" destOrd="0" presId="urn:microsoft.com/office/officeart/2005/8/layout/vList3#1"/>
    <dgm:cxn modelId="{4F7BCF8D-5E07-4CF3-8691-CA898F4798B2}" type="presParOf" srcId="{0B933607-41E1-43EF-8A6E-25C38017E3DF}" destId="{0B0C8D7F-623F-46DF-B5A1-AAC483A18351}" srcOrd="0" destOrd="0" presId="urn:microsoft.com/office/officeart/2005/8/layout/vList3#1"/>
    <dgm:cxn modelId="{0349C7FE-C970-48DC-9160-CF188CCF6113}" type="presParOf" srcId="{0B933607-41E1-43EF-8A6E-25C38017E3DF}" destId="{E27EDFA3-70D0-4DA0-A855-23C1AD97CF04}" srcOrd="1" destOrd="0" presId="urn:microsoft.com/office/officeart/2005/8/layout/vList3#1"/>
    <dgm:cxn modelId="{F7D94732-11BC-4FA4-B54B-C1BCB0438A30}" type="presParOf" srcId="{3EA8717A-EB14-4711-BE4E-34F35CFDA36E}" destId="{9B609759-DAB8-4A8F-9FE2-5720AF5A382C}" srcOrd="5" destOrd="0" presId="urn:microsoft.com/office/officeart/2005/8/layout/vList3#1"/>
    <dgm:cxn modelId="{77F3A8C4-2C11-4B48-9F32-D5D4CD74BB4F}" type="presParOf" srcId="{3EA8717A-EB14-4711-BE4E-34F35CFDA36E}" destId="{1B23C4DD-8409-4113-ACA1-0E32DD1ABB58}" srcOrd="6" destOrd="0" presId="urn:microsoft.com/office/officeart/2005/8/layout/vList3#1"/>
    <dgm:cxn modelId="{3D966751-1238-45E0-B7B1-BF6100617B11}" type="presParOf" srcId="{1B23C4DD-8409-4113-ACA1-0E32DD1ABB58}" destId="{024A1EAE-FAB2-4A4B-A9FC-1AC246D3EF4A}" srcOrd="0" destOrd="0" presId="urn:microsoft.com/office/officeart/2005/8/layout/vList3#1"/>
    <dgm:cxn modelId="{C704E17D-C9DC-4F0D-A0A0-D33360653727}" type="presParOf" srcId="{1B23C4DD-8409-4113-ACA1-0E32DD1ABB58}" destId="{C9CB1D03-4F20-4938-BD76-3B4C4E31E5EC}" srcOrd="1" destOrd="0" presId="urn:microsoft.com/office/officeart/2005/8/layout/vList3#1"/>
    <dgm:cxn modelId="{499CF4C0-2D8C-47B3-992E-A88228A98A39}" type="presParOf" srcId="{3EA8717A-EB14-4711-BE4E-34F35CFDA36E}" destId="{25765966-BC8B-4FF5-A560-24EE8766B90E}" srcOrd="7" destOrd="0" presId="urn:microsoft.com/office/officeart/2005/8/layout/vList3#1"/>
    <dgm:cxn modelId="{8824AA27-4B77-4402-804D-9220307F8BE9}" type="presParOf" srcId="{3EA8717A-EB14-4711-BE4E-34F35CFDA36E}" destId="{AC86E83F-A19C-417A-BEE6-D3E4138E8DE2}" srcOrd="8" destOrd="0" presId="urn:microsoft.com/office/officeart/2005/8/layout/vList3#1"/>
    <dgm:cxn modelId="{94A01BA2-2165-44C0-A125-E4C427BA794F}" type="presParOf" srcId="{AC86E83F-A19C-417A-BEE6-D3E4138E8DE2}" destId="{8CF09AC4-DA1B-4195-8C9D-5444091FDF08}" srcOrd="0" destOrd="0" presId="urn:microsoft.com/office/officeart/2005/8/layout/vList3#1"/>
    <dgm:cxn modelId="{CD1F3B0F-5F2B-4071-BBE0-CB96B34ECFC0}" type="presParOf" srcId="{AC86E83F-A19C-417A-BEE6-D3E4138E8DE2}" destId="{14559562-20C9-43E0-849C-4FBDC1A5B944}" srcOrd="1" destOrd="0" presId="urn:microsoft.com/office/officeart/2005/8/layout/vList3#1"/>
    <dgm:cxn modelId="{95654D0C-4CCA-447D-A55A-CCC28716B658}" type="presParOf" srcId="{3EA8717A-EB14-4711-BE4E-34F35CFDA36E}" destId="{AB14005C-955A-443C-81E6-1019595E4087}" srcOrd="9" destOrd="0" presId="urn:microsoft.com/office/officeart/2005/8/layout/vList3#1"/>
    <dgm:cxn modelId="{F43753CB-C504-4E3E-911C-BBA768A36F02}" type="presParOf" srcId="{3EA8717A-EB14-4711-BE4E-34F35CFDA36E}" destId="{2E4D1962-9DC4-4BDF-8012-3A443AE48977}" srcOrd="10" destOrd="0" presId="urn:microsoft.com/office/officeart/2005/8/layout/vList3#1"/>
    <dgm:cxn modelId="{A4B411D8-5B3D-446D-BE77-E36DB189C638}" type="presParOf" srcId="{2E4D1962-9DC4-4BDF-8012-3A443AE48977}" destId="{91317BA9-CDDC-4C0B-BE69-B1D97F9E689E}" srcOrd="0" destOrd="0" presId="urn:microsoft.com/office/officeart/2005/8/layout/vList3#1"/>
    <dgm:cxn modelId="{3F0F6FCD-663C-400C-A38B-611D448374E9}" type="presParOf" srcId="{2E4D1962-9DC4-4BDF-8012-3A443AE48977}" destId="{F440C24B-9BEE-4AE7-9DCD-37E67EC76884}" srcOrd="1" destOrd="0" presId="urn:microsoft.com/office/officeart/2005/8/layout/vList3#1"/>
    <dgm:cxn modelId="{C6111009-3121-4B51-AAAD-C15D3261B9E1}" type="presParOf" srcId="{3EA8717A-EB14-4711-BE4E-34F35CFDA36E}" destId="{21E59FBD-35E7-4456-86CF-1037DB32EACA}" srcOrd="11" destOrd="0" presId="urn:microsoft.com/office/officeart/2005/8/layout/vList3#1"/>
    <dgm:cxn modelId="{49F3CB3E-1F9B-4E96-9B2D-4E5D4FAD49CE}" type="presParOf" srcId="{3EA8717A-EB14-4711-BE4E-34F35CFDA36E}" destId="{DADE8C0B-B7C5-4474-B560-CDE00263F552}" srcOrd="12" destOrd="0" presId="urn:microsoft.com/office/officeart/2005/8/layout/vList3#1"/>
    <dgm:cxn modelId="{19F30AE8-6C13-4F7A-B8B3-8DB55FABE6DB}" type="presParOf" srcId="{DADE8C0B-B7C5-4474-B560-CDE00263F552}" destId="{3F03E7FC-24AF-4FEE-BD7F-CAD0B811E91D}" srcOrd="0" destOrd="0" presId="urn:microsoft.com/office/officeart/2005/8/layout/vList3#1"/>
    <dgm:cxn modelId="{47BB687C-E978-4BBE-B897-BA58057A3338}" type="presParOf" srcId="{DADE8C0B-B7C5-4474-B560-CDE00263F552}" destId="{1099FA08-827F-4765-8C7F-25165A862065}" srcOrd="1" destOrd="0" presId="urn:microsoft.com/office/officeart/2005/8/layout/vList3#1"/>
    <dgm:cxn modelId="{AD008F12-1B61-47ED-AF83-5927FAF66D38}" type="presParOf" srcId="{3EA8717A-EB14-4711-BE4E-34F35CFDA36E}" destId="{F633A7FB-681E-4D55-86E6-24A02100C324}" srcOrd="13" destOrd="0" presId="urn:microsoft.com/office/officeart/2005/8/layout/vList3#1"/>
    <dgm:cxn modelId="{8EF50D0B-DBF8-42DC-973B-98BDE36F2670}" type="presParOf" srcId="{3EA8717A-EB14-4711-BE4E-34F35CFDA36E}" destId="{71A7BE45-D780-4935-8ABD-93C41D4BFA38}" srcOrd="14" destOrd="0" presId="urn:microsoft.com/office/officeart/2005/8/layout/vList3#1"/>
    <dgm:cxn modelId="{2FE9E8B6-FF53-4EE8-90CD-1A1B2E5A4782}" type="presParOf" srcId="{71A7BE45-D780-4935-8ABD-93C41D4BFA38}" destId="{4BF52CCF-EDB9-4F45-8440-A5D6DA42448C}" srcOrd="0" destOrd="0" presId="urn:microsoft.com/office/officeart/2005/8/layout/vList3#1"/>
    <dgm:cxn modelId="{D5A079B0-0770-4DFC-9B1E-5A5BA5BE2818}" type="presParOf" srcId="{71A7BE45-D780-4935-8ABD-93C41D4BFA38}" destId="{E62938C1-2C6F-4F76-A84A-4CE004C3691B}" srcOrd="1" destOrd="0" presId="urn:microsoft.com/office/officeart/2005/8/layout/vList3#1"/>
    <dgm:cxn modelId="{D5EDCE04-2743-4F69-8401-F9D3C3351C4C}" type="presParOf" srcId="{3EA8717A-EB14-4711-BE4E-34F35CFDA36E}" destId="{22FA98E6-EB2B-4672-BD58-F5E51A1A3778}" srcOrd="15" destOrd="0" presId="urn:microsoft.com/office/officeart/2005/8/layout/vList3#1"/>
    <dgm:cxn modelId="{D3EC3784-98E6-4259-86CA-B5AF091752E6}" type="presParOf" srcId="{3EA8717A-EB14-4711-BE4E-34F35CFDA36E}" destId="{14D80A0F-A40B-4997-A88C-8E7584A69C67}" srcOrd="16" destOrd="0" presId="urn:microsoft.com/office/officeart/2005/8/layout/vList3#1"/>
    <dgm:cxn modelId="{5E17732B-2CF3-49B7-BBB9-8BB57790D153}" type="presParOf" srcId="{14D80A0F-A40B-4997-A88C-8E7584A69C67}" destId="{08E2A7C8-EDCA-4FCD-AC0E-CF9184923B30}" srcOrd="0" destOrd="0" presId="urn:microsoft.com/office/officeart/2005/8/layout/vList3#1"/>
    <dgm:cxn modelId="{63E26274-759D-4067-9D5F-28C5D8532F36}" type="presParOf" srcId="{14D80A0F-A40B-4997-A88C-8E7584A69C67}" destId="{BA64CA98-65C3-412B-AA1F-C7B3487D4DE3}" srcOrd="1" destOrd="0" presId="urn:microsoft.com/office/officeart/2005/8/layout/vList3#1"/>
    <dgm:cxn modelId="{4A8A793B-AD1A-4B99-9A66-2865CE0ED12F}" type="presParOf" srcId="{3EA8717A-EB14-4711-BE4E-34F35CFDA36E}" destId="{0E4720F0-27B1-4764-9977-9236E60105C7}" srcOrd="17" destOrd="0" presId="urn:microsoft.com/office/officeart/2005/8/layout/vList3#1"/>
    <dgm:cxn modelId="{E08D66A2-59B8-4824-9FC3-E63FD5BEF1CB}" type="presParOf" srcId="{3EA8717A-EB14-4711-BE4E-34F35CFDA36E}" destId="{89B25E7B-7E25-465D-9D63-4E24DA72C08E}" srcOrd="18" destOrd="0" presId="urn:microsoft.com/office/officeart/2005/8/layout/vList3#1"/>
    <dgm:cxn modelId="{54B37BE0-2464-481C-A9CD-7DC1E66F376E}" type="presParOf" srcId="{89B25E7B-7E25-465D-9D63-4E24DA72C08E}" destId="{37791F15-C8F1-45BB-80E9-3D759A17C57E}" srcOrd="0" destOrd="0" presId="urn:microsoft.com/office/officeart/2005/8/layout/vList3#1"/>
    <dgm:cxn modelId="{B95B7078-3C2B-4089-BA5D-FB1C5C650350}" type="presParOf" srcId="{89B25E7B-7E25-465D-9D63-4E24DA72C08E}" destId="{80F31D1B-48DF-4983-9070-926660E6F04E}" srcOrd="1" destOrd="0" presId="urn:microsoft.com/office/officeart/2005/8/layout/vList3#1"/>
  </dgm:cxnLst>
  <dgm:bg>
    <a:noFill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42FD86C-742F-4230-8CEA-C1C98933CD76}" type="doc">
      <dgm:prSet loTypeId="urn:microsoft.com/office/officeart/2005/8/layout/vList3#2" loCatId="list" qsTypeId="urn:microsoft.com/office/officeart/2005/8/quickstyle/simple4" qsCatId="simple" csTypeId="urn:microsoft.com/office/officeart/2005/8/colors/accent1_1" csCatId="accent1" phldr="1"/>
      <dgm:spPr/>
      <dgm:t>
        <a:bodyPr/>
        <a:lstStyle/>
        <a:p>
          <a:endParaRPr lang="ru-RU"/>
        </a:p>
      </dgm:t>
    </dgm:pt>
    <dgm:pt modelId="{5B935366-36C0-4F62-AAC6-160770A40AAA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solidFill>
          <a:srgbClr val="E0F1F8"/>
        </a:solidFill>
        <a:ln/>
      </dgm:spPr>
      <dgm:t>
        <a:bodyPr/>
        <a:lstStyle/>
        <a:p>
          <a:pPr algn="l"/>
          <a:r>
            <a:rPr lang="ru-RU" sz="2400" dirty="0" smtClean="0">
              <a:solidFill>
                <a:schemeClr val="accent5">
                  <a:lumMod val="75000"/>
                </a:schemeClr>
              </a:solidFill>
              <a:latin typeface="Arial Narrow" pitchFamily="34" charset="0"/>
              <a:cs typeface="Arial" pitchFamily="34" charset="0"/>
            </a:rPr>
            <a:t>Собери картинку</a:t>
          </a:r>
          <a:endParaRPr lang="ru-RU" sz="2400" dirty="0"/>
        </a:p>
      </dgm:t>
    </dgm:pt>
    <dgm:pt modelId="{9FEBF46F-A217-44CD-9586-8914BEA583E1}" type="parTrans" cxnId="{32799FC5-9525-4844-A8E9-3CF209A7B313}">
      <dgm:prSet/>
      <dgm:spPr/>
      <dgm:t>
        <a:bodyPr/>
        <a:lstStyle/>
        <a:p>
          <a:pPr algn="l"/>
          <a:endParaRPr lang="ru-RU" sz="2400"/>
        </a:p>
      </dgm:t>
    </dgm:pt>
    <dgm:pt modelId="{BA67D57C-CEF6-40A2-A7C4-5B10CA3E4110}" type="sibTrans" cxnId="{32799FC5-9525-4844-A8E9-3CF209A7B313}">
      <dgm:prSet/>
      <dgm:spPr/>
      <dgm:t>
        <a:bodyPr/>
        <a:lstStyle/>
        <a:p>
          <a:pPr algn="l"/>
          <a:endParaRPr lang="ru-RU" sz="2400"/>
        </a:p>
      </dgm:t>
    </dgm:pt>
    <dgm:pt modelId="{DA168B41-93F8-4469-A458-7DC7A921108D}">
      <dgm:prSet phldrT="[Текст]"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solidFill>
          <a:srgbClr val="E0F1F8"/>
        </a:solidFill>
      </dgm:spPr>
      <dgm:t>
        <a:bodyPr/>
        <a:lstStyle/>
        <a:p>
          <a:pPr algn="l"/>
          <a:r>
            <a:rPr lang="ru-RU" sz="2400" dirty="0" smtClean="0">
              <a:solidFill>
                <a:schemeClr val="accent5">
                  <a:lumMod val="75000"/>
                </a:schemeClr>
              </a:solidFill>
              <a:latin typeface="Arial Narrow" pitchFamily="34" charset="0"/>
              <a:cs typeface="Arial" pitchFamily="34" charset="0"/>
            </a:rPr>
            <a:t>Происхождение слова</a:t>
          </a:r>
          <a:endParaRPr lang="ru-RU" sz="2400" dirty="0"/>
        </a:p>
      </dgm:t>
    </dgm:pt>
    <dgm:pt modelId="{956A0714-7604-4DB3-B52A-41FC1B96C736}" type="parTrans" cxnId="{1680C632-5975-43E6-A0A6-78810E801388}">
      <dgm:prSet/>
      <dgm:spPr/>
      <dgm:t>
        <a:bodyPr/>
        <a:lstStyle/>
        <a:p>
          <a:pPr algn="l"/>
          <a:endParaRPr lang="ru-RU" sz="2400"/>
        </a:p>
      </dgm:t>
    </dgm:pt>
    <dgm:pt modelId="{59CB8286-97EB-4221-994A-67B24749CA17}" type="sibTrans" cxnId="{1680C632-5975-43E6-A0A6-78810E801388}">
      <dgm:prSet/>
      <dgm:spPr/>
      <dgm:t>
        <a:bodyPr/>
        <a:lstStyle/>
        <a:p>
          <a:pPr algn="l"/>
          <a:endParaRPr lang="ru-RU" sz="2400"/>
        </a:p>
      </dgm:t>
    </dgm:pt>
    <dgm:pt modelId="{B1D13C08-1C1A-4F43-95AA-56E64B213C95}">
      <dgm:prSet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solidFill>
          <a:srgbClr val="E0F1F8"/>
        </a:solidFill>
      </dgm:spPr>
      <dgm:t>
        <a:bodyPr/>
        <a:lstStyle/>
        <a:p>
          <a:pPr algn="l"/>
          <a:r>
            <a:rPr lang="ru-RU" sz="2400" dirty="0" smtClean="0">
              <a:solidFill>
                <a:schemeClr val="accent5">
                  <a:lumMod val="75000"/>
                </a:schemeClr>
              </a:solidFill>
              <a:latin typeface="Arial Narrow" pitchFamily="34" charset="0"/>
              <a:cs typeface="Arial" pitchFamily="34" charset="0"/>
            </a:rPr>
            <a:t>Продолжи стихотворение</a:t>
          </a:r>
          <a:endParaRPr lang="ru-RU" sz="2400" dirty="0"/>
        </a:p>
      </dgm:t>
    </dgm:pt>
    <dgm:pt modelId="{1F0D6608-AE0B-4BE5-A7C6-52F2B4A7B52B}" type="parTrans" cxnId="{129E55E6-8589-4F61-90E8-99D9DAF5E77A}">
      <dgm:prSet/>
      <dgm:spPr/>
      <dgm:t>
        <a:bodyPr/>
        <a:lstStyle/>
        <a:p>
          <a:pPr algn="l"/>
          <a:endParaRPr lang="ru-RU" sz="2400"/>
        </a:p>
      </dgm:t>
    </dgm:pt>
    <dgm:pt modelId="{2D5A067F-1AC8-4D95-88E5-E37095F6FA18}" type="sibTrans" cxnId="{129E55E6-8589-4F61-90E8-99D9DAF5E77A}">
      <dgm:prSet/>
      <dgm:spPr/>
      <dgm:t>
        <a:bodyPr/>
        <a:lstStyle/>
        <a:p>
          <a:pPr algn="l"/>
          <a:endParaRPr lang="ru-RU" sz="2400"/>
        </a:p>
      </dgm:t>
    </dgm:pt>
    <dgm:pt modelId="{9465938D-D791-4FA5-8D1E-C25F02E76BCF}">
      <dgm:prSet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solidFill>
          <a:srgbClr val="E0F1F8"/>
        </a:solidFill>
      </dgm:spPr>
      <dgm:t>
        <a:bodyPr/>
        <a:lstStyle/>
        <a:p>
          <a:pPr algn="l"/>
          <a:r>
            <a:rPr lang="ru-RU" sz="2400" dirty="0" smtClean="0">
              <a:solidFill>
                <a:schemeClr val="accent5">
                  <a:lumMod val="75000"/>
                </a:schemeClr>
              </a:solidFill>
              <a:latin typeface="Arial Narrow" pitchFamily="34" charset="0"/>
              <a:cs typeface="Arial" pitchFamily="34" charset="0"/>
            </a:rPr>
            <a:t>Назови слово</a:t>
          </a:r>
          <a:endParaRPr lang="ru-RU" sz="2400" dirty="0"/>
        </a:p>
      </dgm:t>
    </dgm:pt>
    <dgm:pt modelId="{9AFE30B1-7966-48D2-AF41-C87FEF303056}" type="parTrans" cxnId="{A02DF4D0-3FE7-4CB1-875F-29FFA38D9F69}">
      <dgm:prSet/>
      <dgm:spPr/>
      <dgm:t>
        <a:bodyPr/>
        <a:lstStyle/>
        <a:p>
          <a:pPr algn="l"/>
          <a:endParaRPr lang="ru-RU" sz="2400"/>
        </a:p>
      </dgm:t>
    </dgm:pt>
    <dgm:pt modelId="{FDEAFF10-A993-4151-9E15-8C011F1F6CE3}" type="sibTrans" cxnId="{A02DF4D0-3FE7-4CB1-875F-29FFA38D9F69}">
      <dgm:prSet/>
      <dgm:spPr/>
      <dgm:t>
        <a:bodyPr/>
        <a:lstStyle/>
        <a:p>
          <a:pPr algn="l"/>
          <a:endParaRPr lang="ru-RU" sz="2400"/>
        </a:p>
      </dgm:t>
    </dgm:pt>
    <dgm:pt modelId="{31D8E355-A4D9-4C5C-8350-45F2FB18F682}">
      <dgm:prSet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solidFill>
          <a:srgbClr val="E0F1F8"/>
        </a:solidFill>
      </dgm:spPr>
      <dgm:t>
        <a:bodyPr/>
        <a:lstStyle/>
        <a:p>
          <a:pPr algn="l"/>
          <a:r>
            <a:rPr lang="ru-RU" sz="2400" dirty="0" smtClean="0">
              <a:solidFill>
                <a:schemeClr val="accent5">
                  <a:lumMod val="75000"/>
                </a:schemeClr>
              </a:solidFill>
              <a:latin typeface="Arial Narrow" pitchFamily="34" charset="0"/>
              <a:cs typeface="Arial" pitchFamily="34" charset="0"/>
            </a:rPr>
            <a:t>Подставь слово</a:t>
          </a:r>
          <a:endParaRPr lang="ru-RU" sz="2400" dirty="0"/>
        </a:p>
      </dgm:t>
    </dgm:pt>
    <dgm:pt modelId="{12A59F25-8791-4F26-83EB-9FBACD5CDF64}" type="parTrans" cxnId="{44113912-529B-494F-8563-1B0398F6A8C1}">
      <dgm:prSet/>
      <dgm:spPr/>
      <dgm:t>
        <a:bodyPr/>
        <a:lstStyle/>
        <a:p>
          <a:pPr algn="l"/>
          <a:endParaRPr lang="ru-RU" sz="2400"/>
        </a:p>
      </dgm:t>
    </dgm:pt>
    <dgm:pt modelId="{9B5D324C-2E7B-4AE8-9EBC-F927FB195F84}" type="sibTrans" cxnId="{44113912-529B-494F-8563-1B0398F6A8C1}">
      <dgm:prSet/>
      <dgm:spPr/>
      <dgm:t>
        <a:bodyPr/>
        <a:lstStyle/>
        <a:p>
          <a:pPr algn="l"/>
          <a:endParaRPr lang="ru-RU" sz="2400"/>
        </a:p>
      </dgm:t>
    </dgm:pt>
    <dgm:pt modelId="{F2D100AA-6876-40E4-B25E-0D308B658C00}">
      <dgm:prSet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solidFill>
          <a:srgbClr val="E0F1F8"/>
        </a:solidFill>
      </dgm:spPr>
      <dgm:t>
        <a:bodyPr/>
        <a:lstStyle/>
        <a:p>
          <a:pPr algn="l"/>
          <a:r>
            <a:rPr lang="ru-RU" sz="2400" dirty="0" smtClean="0">
              <a:solidFill>
                <a:schemeClr val="accent5">
                  <a:lumMod val="75000"/>
                </a:schemeClr>
              </a:solidFill>
              <a:latin typeface="Arial Narrow" pitchFamily="34" charset="0"/>
              <a:cs typeface="Arial" pitchFamily="34" charset="0"/>
            </a:rPr>
            <a:t>Расставь по своим местам</a:t>
          </a:r>
          <a:endParaRPr lang="ru-RU" sz="2400" dirty="0"/>
        </a:p>
      </dgm:t>
    </dgm:pt>
    <dgm:pt modelId="{ACFE0F87-49CE-465D-A526-BEA69837A3AB}" type="parTrans" cxnId="{714A6554-6EEA-4DB7-A181-5D217CFF1442}">
      <dgm:prSet/>
      <dgm:spPr/>
      <dgm:t>
        <a:bodyPr/>
        <a:lstStyle/>
        <a:p>
          <a:pPr algn="l"/>
          <a:endParaRPr lang="ru-RU" sz="2400"/>
        </a:p>
      </dgm:t>
    </dgm:pt>
    <dgm:pt modelId="{48AF535F-051A-43C5-B5CB-00169AEFCD38}" type="sibTrans" cxnId="{714A6554-6EEA-4DB7-A181-5D217CFF1442}">
      <dgm:prSet/>
      <dgm:spPr/>
      <dgm:t>
        <a:bodyPr/>
        <a:lstStyle/>
        <a:p>
          <a:pPr algn="l"/>
          <a:endParaRPr lang="ru-RU" sz="2400"/>
        </a:p>
      </dgm:t>
    </dgm:pt>
    <dgm:pt modelId="{816353EA-52BF-4C29-93F9-42B5872E5DAC}">
      <dgm:prSet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solidFill>
          <a:srgbClr val="E0F1F8"/>
        </a:solidFill>
      </dgm:spPr>
      <dgm:t>
        <a:bodyPr/>
        <a:lstStyle/>
        <a:p>
          <a:pPr algn="l"/>
          <a:r>
            <a:rPr lang="ru-RU" sz="2400" smtClean="0">
              <a:solidFill>
                <a:schemeClr val="accent5">
                  <a:lumMod val="75000"/>
                </a:schemeClr>
              </a:solidFill>
              <a:latin typeface="Arial Narrow" pitchFamily="34" charset="0"/>
              <a:cs typeface="Arial" pitchFamily="34" charset="0"/>
            </a:rPr>
            <a:t>Верны ли утверждения</a:t>
          </a:r>
          <a:endParaRPr lang="ru-RU" sz="2400" dirty="0"/>
        </a:p>
      </dgm:t>
    </dgm:pt>
    <dgm:pt modelId="{97982CA4-D0C7-46BD-B129-2931078588CA}" type="parTrans" cxnId="{C687A60B-FBAE-416B-A92F-E191A82C5F07}">
      <dgm:prSet/>
      <dgm:spPr/>
      <dgm:t>
        <a:bodyPr/>
        <a:lstStyle/>
        <a:p>
          <a:pPr algn="l"/>
          <a:endParaRPr lang="ru-RU" sz="2400"/>
        </a:p>
      </dgm:t>
    </dgm:pt>
    <dgm:pt modelId="{CFD561D9-A5A0-40B9-86B7-B4DCE45F877A}" type="sibTrans" cxnId="{C687A60B-FBAE-416B-A92F-E191A82C5F07}">
      <dgm:prSet/>
      <dgm:spPr/>
      <dgm:t>
        <a:bodyPr/>
        <a:lstStyle/>
        <a:p>
          <a:pPr algn="l"/>
          <a:endParaRPr lang="ru-RU" sz="2400"/>
        </a:p>
      </dgm:t>
    </dgm:pt>
    <dgm:pt modelId="{9EFB2854-7B2F-4C45-8378-32DF3B0A67F2}">
      <dgm:prSet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solidFill>
          <a:srgbClr val="E0F1F8"/>
        </a:solidFill>
      </dgm:spPr>
      <dgm:t>
        <a:bodyPr/>
        <a:lstStyle/>
        <a:p>
          <a:pPr algn="l"/>
          <a:r>
            <a:rPr lang="ru-RU" sz="2400" dirty="0" smtClean="0">
              <a:solidFill>
                <a:schemeClr val="accent5">
                  <a:lumMod val="75000"/>
                </a:schemeClr>
              </a:solidFill>
              <a:latin typeface="Arial Narrow" pitchFamily="34" charset="0"/>
              <a:cs typeface="Arial" pitchFamily="34" charset="0"/>
            </a:rPr>
            <a:t>Выбери правильный ответ</a:t>
          </a:r>
          <a:endParaRPr lang="ru-RU" sz="2400" dirty="0"/>
        </a:p>
      </dgm:t>
    </dgm:pt>
    <dgm:pt modelId="{07DE2C0B-A157-4F1B-AAE1-10A4DE7A16F3}" type="parTrans" cxnId="{0123FFBA-FFD0-421A-8654-3BF220A33834}">
      <dgm:prSet/>
      <dgm:spPr/>
      <dgm:t>
        <a:bodyPr/>
        <a:lstStyle/>
        <a:p>
          <a:pPr algn="l"/>
          <a:endParaRPr lang="ru-RU" sz="2400"/>
        </a:p>
      </dgm:t>
    </dgm:pt>
    <dgm:pt modelId="{0C5D1EF0-CA58-4E0D-91B4-36AA6705671A}" type="sibTrans" cxnId="{0123FFBA-FFD0-421A-8654-3BF220A33834}">
      <dgm:prSet/>
      <dgm:spPr/>
      <dgm:t>
        <a:bodyPr/>
        <a:lstStyle/>
        <a:p>
          <a:pPr algn="l"/>
          <a:endParaRPr lang="ru-RU" sz="2400"/>
        </a:p>
      </dgm:t>
    </dgm:pt>
    <dgm:pt modelId="{D7458AD6-5C06-47A4-A194-8F86B62A5A8B}">
      <dgm:prSet custT="1">
        <dgm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dgm:style>
      </dgm:prSet>
      <dgm:spPr>
        <a:solidFill>
          <a:srgbClr val="E0F1F8"/>
        </a:solidFill>
      </dgm:spPr>
      <dgm:t>
        <a:bodyPr/>
        <a:lstStyle/>
        <a:p>
          <a:pPr algn="l"/>
          <a:r>
            <a:rPr lang="ru-RU" sz="2400" dirty="0" smtClean="0">
              <a:solidFill>
                <a:schemeClr val="accent5">
                  <a:lumMod val="75000"/>
                </a:schemeClr>
              </a:solidFill>
              <a:latin typeface="Arial Narrow" pitchFamily="34" charset="0"/>
              <a:cs typeface="Arial" pitchFamily="34" charset="0"/>
            </a:rPr>
            <a:t>Реши кроссворд</a:t>
          </a:r>
          <a:endParaRPr lang="ru-RU" sz="2400" dirty="0"/>
        </a:p>
      </dgm:t>
    </dgm:pt>
    <dgm:pt modelId="{7A7FBA5B-6F38-4196-910D-6811056960C1}" type="parTrans" cxnId="{563E39D1-3B23-4EA6-A719-9FBC5E61996E}">
      <dgm:prSet/>
      <dgm:spPr/>
      <dgm:t>
        <a:bodyPr/>
        <a:lstStyle/>
        <a:p>
          <a:pPr algn="l"/>
          <a:endParaRPr lang="ru-RU" sz="2400"/>
        </a:p>
      </dgm:t>
    </dgm:pt>
    <dgm:pt modelId="{5784669C-66D9-4DDC-A421-C126322F5626}" type="sibTrans" cxnId="{563E39D1-3B23-4EA6-A719-9FBC5E61996E}">
      <dgm:prSet/>
      <dgm:spPr/>
      <dgm:t>
        <a:bodyPr/>
        <a:lstStyle/>
        <a:p>
          <a:pPr algn="l"/>
          <a:endParaRPr lang="ru-RU" sz="2400"/>
        </a:p>
      </dgm:t>
    </dgm:pt>
    <dgm:pt modelId="{3EA8717A-EB14-4711-BE4E-34F35CFDA36E}" type="pres">
      <dgm:prSet presAssocID="{042FD86C-742F-4230-8CEA-C1C98933CD76}" presName="linearFlow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F83D65B-F246-4B9C-B960-9C3951A766B8}" type="pres">
      <dgm:prSet presAssocID="{5B935366-36C0-4F62-AAC6-160770A40AAA}" presName="composite" presStyleCnt="0"/>
      <dgm:spPr/>
    </dgm:pt>
    <dgm:pt modelId="{EAB23AED-71AC-46B3-919A-177BAC15473F}" type="pres">
      <dgm:prSet presAssocID="{5B935366-36C0-4F62-AAC6-160770A40AAA}" presName="imgShp" presStyleLbl="fgImgPlace1" presStyleIdx="0" presStyleCnt="9" custLinFactX="-24773" custLinFactNeighborX="-100000"/>
      <dgm:spPr/>
    </dgm:pt>
    <dgm:pt modelId="{D9061872-68A9-4170-B7B9-5950AEE45DCB}" type="pres">
      <dgm:prSet presAssocID="{5B935366-36C0-4F62-AAC6-160770A40AAA}" presName="txShp" presStyleLbl="node1" presStyleIdx="0" presStyleCnt="9" custScaleX="1166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8DA8E0-E042-4EE2-B614-741BE8805FAA}" type="pres">
      <dgm:prSet presAssocID="{BA67D57C-CEF6-40A2-A7C4-5B10CA3E4110}" presName="spacing" presStyleCnt="0"/>
      <dgm:spPr/>
    </dgm:pt>
    <dgm:pt modelId="{4C6A7661-5ED7-4942-91E0-4CF8F4D0E6A8}" type="pres">
      <dgm:prSet presAssocID="{DA168B41-93F8-4469-A458-7DC7A921108D}" presName="composite" presStyleCnt="0"/>
      <dgm:spPr/>
    </dgm:pt>
    <dgm:pt modelId="{BCF02739-2F55-4B8E-A1B8-0B58F787B41D}" type="pres">
      <dgm:prSet presAssocID="{DA168B41-93F8-4469-A458-7DC7A921108D}" presName="imgShp" presStyleLbl="fgImgPlace1" presStyleIdx="1" presStyleCnt="9" custLinFactX="-24773" custLinFactNeighborX="-100000"/>
      <dgm:spPr/>
    </dgm:pt>
    <dgm:pt modelId="{AF0E144B-3BE7-431A-BC73-E2EA420FEDD3}" type="pres">
      <dgm:prSet presAssocID="{DA168B41-93F8-4469-A458-7DC7A921108D}" presName="txShp" presStyleLbl="node1" presStyleIdx="1" presStyleCnt="9" custScaleX="1166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859F62-2E49-4292-9F9F-89336325E802}" type="pres">
      <dgm:prSet presAssocID="{59CB8286-97EB-4221-994A-67B24749CA17}" presName="spacing" presStyleCnt="0"/>
      <dgm:spPr/>
    </dgm:pt>
    <dgm:pt modelId="{0B933607-41E1-43EF-8A6E-25C38017E3DF}" type="pres">
      <dgm:prSet presAssocID="{B1D13C08-1C1A-4F43-95AA-56E64B213C95}" presName="composite" presStyleCnt="0"/>
      <dgm:spPr/>
    </dgm:pt>
    <dgm:pt modelId="{0B0C8D7F-623F-46DF-B5A1-AAC483A18351}" type="pres">
      <dgm:prSet presAssocID="{B1D13C08-1C1A-4F43-95AA-56E64B213C95}" presName="imgShp" presStyleLbl="fgImgPlace1" presStyleIdx="2" presStyleCnt="9" custLinFactX="-24773" custLinFactNeighborX="-100000"/>
      <dgm:spPr/>
    </dgm:pt>
    <dgm:pt modelId="{E27EDFA3-70D0-4DA0-A855-23C1AD97CF04}" type="pres">
      <dgm:prSet presAssocID="{B1D13C08-1C1A-4F43-95AA-56E64B213C95}" presName="txShp" presStyleLbl="node1" presStyleIdx="2" presStyleCnt="9" custScaleX="1166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609759-DAB8-4A8F-9FE2-5720AF5A382C}" type="pres">
      <dgm:prSet presAssocID="{2D5A067F-1AC8-4D95-88E5-E37095F6FA18}" presName="spacing" presStyleCnt="0"/>
      <dgm:spPr/>
    </dgm:pt>
    <dgm:pt modelId="{1B23C4DD-8409-4113-ACA1-0E32DD1ABB58}" type="pres">
      <dgm:prSet presAssocID="{9465938D-D791-4FA5-8D1E-C25F02E76BCF}" presName="composite" presStyleCnt="0"/>
      <dgm:spPr/>
    </dgm:pt>
    <dgm:pt modelId="{024A1EAE-FAB2-4A4B-A9FC-1AC246D3EF4A}" type="pres">
      <dgm:prSet presAssocID="{9465938D-D791-4FA5-8D1E-C25F02E76BCF}" presName="imgShp" presStyleLbl="fgImgPlace1" presStyleIdx="3" presStyleCnt="9" custLinFactX="-24773" custLinFactNeighborX="-100000"/>
      <dgm:spPr/>
    </dgm:pt>
    <dgm:pt modelId="{C9CB1D03-4F20-4938-BD76-3B4C4E31E5EC}" type="pres">
      <dgm:prSet presAssocID="{9465938D-D791-4FA5-8D1E-C25F02E76BCF}" presName="txShp" presStyleLbl="node1" presStyleIdx="3" presStyleCnt="9" custScaleX="1166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5765966-BC8B-4FF5-A560-24EE8766B90E}" type="pres">
      <dgm:prSet presAssocID="{FDEAFF10-A993-4151-9E15-8C011F1F6CE3}" presName="spacing" presStyleCnt="0"/>
      <dgm:spPr/>
    </dgm:pt>
    <dgm:pt modelId="{AC86E83F-A19C-417A-BEE6-D3E4138E8DE2}" type="pres">
      <dgm:prSet presAssocID="{31D8E355-A4D9-4C5C-8350-45F2FB18F682}" presName="composite" presStyleCnt="0"/>
      <dgm:spPr/>
    </dgm:pt>
    <dgm:pt modelId="{8CF09AC4-DA1B-4195-8C9D-5444091FDF08}" type="pres">
      <dgm:prSet presAssocID="{31D8E355-A4D9-4C5C-8350-45F2FB18F682}" presName="imgShp" presStyleLbl="fgImgPlace1" presStyleIdx="4" presStyleCnt="9" custLinFactX="-24773" custLinFactNeighborX="-100000"/>
      <dgm:spPr/>
    </dgm:pt>
    <dgm:pt modelId="{14559562-20C9-43E0-849C-4FBDC1A5B944}" type="pres">
      <dgm:prSet presAssocID="{31D8E355-A4D9-4C5C-8350-45F2FB18F682}" presName="txShp" presStyleLbl="node1" presStyleIdx="4" presStyleCnt="9" custScaleX="1166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B14005C-955A-443C-81E6-1019595E4087}" type="pres">
      <dgm:prSet presAssocID="{9B5D324C-2E7B-4AE8-9EBC-F927FB195F84}" presName="spacing" presStyleCnt="0"/>
      <dgm:spPr/>
    </dgm:pt>
    <dgm:pt modelId="{2E4D1962-9DC4-4BDF-8012-3A443AE48977}" type="pres">
      <dgm:prSet presAssocID="{F2D100AA-6876-40E4-B25E-0D308B658C00}" presName="composite" presStyleCnt="0"/>
      <dgm:spPr/>
    </dgm:pt>
    <dgm:pt modelId="{91317BA9-CDDC-4C0B-BE69-B1D97F9E689E}" type="pres">
      <dgm:prSet presAssocID="{F2D100AA-6876-40E4-B25E-0D308B658C00}" presName="imgShp" presStyleLbl="fgImgPlace1" presStyleIdx="5" presStyleCnt="9" custLinFactX="-24773" custLinFactNeighborX="-100000"/>
      <dgm:spPr/>
    </dgm:pt>
    <dgm:pt modelId="{F440C24B-9BEE-4AE7-9DCD-37E67EC76884}" type="pres">
      <dgm:prSet presAssocID="{F2D100AA-6876-40E4-B25E-0D308B658C00}" presName="txShp" presStyleLbl="node1" presStyleIdx="5" presStyleCnt="9" custScaleX="1166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E59FBD-35E7-4456-86CF-1037DB32EACA}" type="pres">
      <dgm:prSet presAssocID="{48AF535F-051A-43C5-B5CB-00169AEFCD38}" presName="spacing" presStyleCnt="0"/>
      <dgm:spPr/>
    </dgm:pt>
    <dgm:pt modelId="{DADE8C0B-B7C5-4474-B560-CDE00263F552}" type="pres">
      <dgm:prSet presAssocID="{816353EA-52BF-4C29-93F9-42B5872E5DAC}" presName="composite" presStyleCnt="0"/>
      <dgm:spPr/>
    </dgm:pt>
    <dgm:pt modelId="{3F03E7FC-24AF-4FEE-BD7F-CAD0B811E91D}" type="pres">
      <dgm:prSet presAssocID="{816353EA-52BF-4C29-93F9-42B5872E5DAC}" presName="imgShp" presStyleLbl="fgImgPlace1" presStyleIdx="6" presStyleCnt="9" custLinFactX="-24773" custLinFactNeighborX="-100000"/>
      <dgm:spPr/>
    </dgm:pt>
    <dgm:pt modelId="{1099FA08-827F-4765-8C7F-25165A862065}" type="pres">
      <dgm:prSet presAssocID="{816353EA-52BF-4C29-93F9-42B5872E5DAC}" presName="txShp" presStyleLbl="node1" presStyleIdx="6" presStyleCnt="9" custScaleX="1166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633A7FB-681E-4D55-86E6-24A02100C324}" type="pres">
      <dgm:prSet presAssocID="{CFD561D9-A5A0-40B9-86B7-B4DCE45F877A}" presName="spacing" presStyleCnt="0"/>
      <dgm:spPr/>
    </dgm:pt>
    <dgm:pt modelId="{71A7BE45-D780-4935-8ABD-93C41D4BFA38}" type="pres">
      <dgm:prSet presAssocID="{9EFB2854-7B2F-4C45-8378-32DF3B0A67F2}" presName="composite" presStyleCnt="0"/>
      <dgm:spPr/>
    </dgm:pt>
    <dgm:pt modelId="{4BF52CCF-EDB9-4F45-8440-A5D6DA42448C}" type="pres">
      <dgm:prSet presAssocID="{9EFB2854-7B2F-4C45-8378-32DF3B0A67F2}" presName="imgShp" presStyleLbl="fgImgPlace1" presStyleIdx="7" presStyleCnt="9" custLinFactX="-24773" custLinFactNeighborX="-100000"/>
      <dgm:spPr/>
    </dgm:pt>
    <dgm:pt modelId="{E62938C1-2C6F-4F76-A84A-4CE004C3691B}" type="pres">
      <dgm:prSet presAssocID="{9EFB2854-7B2F-4C45-8378-32DF3B0A67F2}" presName="txShp" presStyleLbl="node1" presStyleIdx="7" presStyleCnt="9" custScaleX="1166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FA98E6-EB2B-4672-BD58-F5E51A1A3778}" type="pres">
      <dgm:prSet presAssocID="{0C5D1EF0-CA58-4E0D-91B4-36AA6705671A}" presName="spacing" presStyleCnt="0"/>
      <dgm:spPr/>
    </dgm:pt>
    <dgm:pt modelId="{14D80A0F-A40B-4997-A88C-8E7584A69C67}" type="pres">
      <dgm:prSet presAssocID="{D7458AD6-5C06-47A4-A194-8F86B62A5A8B}" presName="composite" presStyleCnt="0"/>
      <dgm:spPr/>
    </dgm:pt>
    <dgm:pt modelId="{08E2A7C8-EDCA-4FCD-AC0E-CF9184923B30}" type="pres">
      <dgm:prSet presAssocID="{D7458AD6-5C06-47A4-A194-8F86B62A5A8B}" presName="imgShp" presStyleLbl="fgImgPlace1" presStyleIdx="8" presStyleCnt="9" custLinFactX="-24773" custLinFactNeighborX="-100000"/>
      <dgm:spPr/>
    </dgm:pt>
    <dgm:pt modelId="{BA64CA98-65C3-412B-AA1F-C7B3487D4DE3}" type="pres">
      <dgm:prSet presAssocID="{D7458AD6-5C06-47A4-A194-8F86B62A5A8B}" presName="txShp" presStyleLbl="node1" presStyleIdx="8" presStyleCnt="9" custScaleX="11664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680C632-5975-43E6-A0A6-78810E801388}" srcId="{042FD86C-742F-4230-8CEA-C1C98933CD76}" destId="{DA168B41-93F8-4469-A458-7DC7A921108D}" srcOrd="1" destOrd="0" parTransId="{956A0714-7604-4DB3-B52A-41FC1B96C736}" sibTransId="{59CB8286-97EB-4221-994A-67B24749CA17}"/>
    <dgm:cxn modelId="{32799FC5-9525-4844-A8E9-3CF209A7B313}" srcId="{042FD86C-742F-4230-8CEA-C1C98933CD76}" destId="{5B935366-36C0-4F62-AAC6-160770A40AAA}" srcOrd="0" destOrd="0" parTransId="{9FEBF46F-A217-44CD-9586-8914BEA583E1}" sibTransId="{BA67D57C-CEF6-40A2-A7C4-5B10CA3E4110}"/>
    <dgm:cxn modelId="{44113912-529B-494F-8563-1B0398F6A8C1}" srcId="{042FD86C-742F-4230-8CEA-C1C98933CD76}" destId="{31D8E355-A4D9-4C5C-8350-45F2FB18F682}" srcOrd="4" destOrd="0" parTransId="{12A59F25-8791-4F26-83EB-9FBACD5CDF64}" sibTransId="{9B5D324C-2E7B-4AE8-9EBC-F927FB195F84}"/>
    <dgm:cxn modelId="{5FB51FD6-4CF1-4056-A596-2ED680F2923B}" type="presOf" srcId="{9465938D-D791-4FA5-8D1E-C25F02E76BCF}" destId="{C9CB1D03-4F20-4938-BD76-3B4C4E31E5EC}" srcOrd="0" destOrd="0" presId="urn:microsoft.com/office/officeart/2005/8/layout/vList3#2"/>
    <dgm:cxn modelId="{129E55E6-8589-4F61-90E8-99D9DAF5E77A}" srcId="{042FD86C-742F-4230-8CEA-C1C98933CD76}" destId="{B1D13C08-1C1A-4F43-95AA-56E64B213C95}" srcOrd="2" destOrd="0" parTransId="{1F0D6608-AE0B-4BE5-A7C6-52F2B4A7B52B}" sibTransId="{2D5A067F-1AC8-4D95-88E5-E37095F6FA18}"/>
    <dgm:cxn modelId="{242D08D2-396D-458D-8122-11DD478289EC}" type="presOf" srcId="{9EFB2854-7B2F-4C45-8378-32DF3B0A67F2}" destId="{E62938C1-2C6F-4F76-A84A-4CE004C3691B}" srcOrd="0" destOrd="0" presId="urn:microsoft.com/office/officeart/2005/8/layout/vList3#2"/>
    <dgm:cxn modelId="{0A368E30-0617-4C99-A918-1E3398C52807}" type="presOf" srcId="{816353EA-52BF-4C29-93F9-42B5872E5DAC}" destId="{1099FA08-827F-4765-8C7F-25165A862065}" srcOrd="0" destOrd="0" presId="urn:microsoft.com/office/officeart/2005/8/layout/vList3#2"/>
    <dgm:cxn modelId="{C687A60B-FBAE-416B-A92F-E191A82C5F07}" srcId="{042FD86C-742F-4230-8CEA-C1C98933CD76}" destId="{816353EA-52BF-4C29-93F9-42B5872E5DAC}" srcOrd="6" destOrd="0" parTransId="{97982CA4-D0C7-46BD-B129-2931078588CA}" sibTransId="{CFD561D9-A5A0-40B9-86B7-B4DCE45F877A}"/>
    <dgm:cxn modelId="{FFFAFD97-CA4C-4F06-B4C0-83E1B2599818}" type="presOf" srcId="{042FD86C-742F-4230-8CEA-C1C98933CD76}" destId="{3EA8717A-EB14-4711-BE4E-34F35CFDA36E}" srcOrd="0" destOrd="0" presId="urn:microsoft.com/office/officeart/2005/8/layout/vList3#2"/>
    <dgm:cxn modelId="{A02DF4D0-3FE7-4CB1-875F-29FFA38D9F69}" srcId="{042FD86C-742F-4230-8CEA-C1C98933CD76}" destId="{9465938D-D791-4FA5-8D1E-C25F02E76BCF}" srcOrd="3" destOrd="0" parTransId="{9AFE30B1-7966-48D2-AF41-C87FEF303056}" sibTransId="{FDEAFF10-A993-4151-9E15-8C011F1F6CE3}"/>
    <dgm:cxn modelId="{C2BDE28D-0F69-4A12-875E-42FC1609B0ED}" type="presOf" srcId="{F2D100AA-6876-40E4-B25E-0D308B658C00}" destId="{F440C24B-9BEE-4AE7-9DCD-37E67EC76884}" srcOrd="0" destOrd="0" presId="urn:microsoft.com/office/officeart/2005/8/layout/vList3#2"/>
    <dgm:cxn modelId="{563E39D1-3B23-4EA6-A719-9FBC5E61996E}" srcId="{042FD86C-742F-4230-8CEA-C1C98933CD76}" destId="{D7458AD6-5C06-47A4-A194-8F86B62A5A8B}" srcOrd="8" destOrd="0" parTransId="{7A7FBA5B-6F38-4196-910D-6811056960C1}" sibTransId="{5784669C-66D9-4DDC-A421-C126322F5626}"/>
    <dgm:cxn modelId="{0123FFBA-FFD0-421A-8654-3BF220A33834}" srcId="{042FD86C-742F-4230-8CEA-C1C98933CD76}" destId="{9EFB2854-7B2F-4C45-8378-32DF3B0A67F2}" srcOrd="7" destOrd="0" parTransId="{07DE2C0B-A157-4F1B-AAE1-10A4DE7A16F3}" sibTransId="{0C5D1EF0-CA58-4E0D-91B4-36AA6705671A}"/>
    <dgm:cxn modelId="{11B4D2C7-CD58-4533-BE2D-DBF87E9B4570}" type="presOf" srcId="{B1D13C08-1C1A-4F43-95AA-56E64B213C95}" destId="{E27EDFA3-70D0-4DA0-A855-23C1AD97CF04}" srcOrd="0" destOrd="0" presId="urn:microsoft.com/office/officeart/2005/8/layout/vList3#2"/>
    <dgm:cxn modelId="{A67DCBC4-1057-4818-8564-75874C915B45}" type="presOf" srcId="{DA168B41-93F8-4469-A458-7DC7A921108D}" destId="{AF0E144B-3BE7-431A-BC73-E2EA420FEDD3}" srcOrd="0" destOrd="0" presId="urn:microsoft.com/office/officeart/2005/8/layout/vList3#2"/>
    <dgm:cxn modelId="{F185A0A3-59BD-48AB-9909-1EB0D6F1AF7C}" type="presOf" srcId="{31D8E355-A4D9-4C5C-8350-45F2FB18F682}" destId="{14559562-20C9-43E0-849C-4FBDC1A5B944}" srcOrd="0" destOrd="0" presId="urn:microsoft.com/office/officeart/2005/8/layout/vList3#2"/>
    <dgm:cxn modelId="{714A6554-6EEA-4DB7-A181-5D217CFF1442}" srcId="{042FD86C-742F-4230-8CEA-C1C98933CD76}" destId="{F2D100AA-6876-40E4-B25E-0D308B658C00}" srcOrd="5" destOrd="0" parTransId="{ACFE0F87-49CE-465D-A526-BEA69837A3AB}" sibTransId="{48AF535F-051A-43C5-B5CB-00169AEFCD38}"/>
    <dgm:cxn modelId="{A261D3B7-EF88-45D5-9B00-698CB23C0B10}" type="presOf" srcId="{5B935366-36C0-4F62-AAC6-160770A40AAA}" destId="{D9061872-68A9-4170-B7B9-5950AEE45DCB}" srcOrd="0" destOrd="0" presId="urn:microsoft.com/office/officeart/2005/8/layout/vList3#2"/>
    <dgm:cxn modelId="{541C315E-144E-4945-84A1-1A0047D87A24}" type="presOf" srcId="{D7458AD6-5C06-47A4-A194-8F86B62A5A8B}" destId="{BA64CA98-65C3-412B-AA1F-C7B3487D4DE3}" srcOrd="0" destOrd="0" presId="urn:microsoft.com/office/officeart/2005/8/layout/vList3#2"/>
    <dgm:cxn modelId="{6B040E63-E21E-4963-B3C1-886B5AB88F28}" type="presParOf" srcId="{3EA8717A-EB14-4711-BE4E-34F35CFDA36E}" destId="{6F83D65B-F246-4B9C-B960-9C3951A766B8}" srcOrd="0" destOrd="0" presId="urn:microsoft.com/office/officeart/2005/8/layout/vList3#2"/>
    <dgm:cxn modelId="{54B60E53-7766-4880-A5F1-CE846217D070}" type="presParOf" srcId="{6F83D65B-F246-4B9C-B960-9C3951A766B8}" destId="{EAB23AED-71AC-46B3-919A-177BAC15473F}" srcOrd="0" destOrd="0" presId="urn:microsoft.com/office/officeart/2005/8/layout/vList3#2"/>
    <dgm:cxn modelId="{FF78DBE4-DCD7-4A72-A183-FD97CBD3D5BD}" type="presParOf" srcId="{6F83D65B-F246-4B9C-B960-9C3951A766B8}" destId="{D9061872-68A9-4170-B7B9-5950AEE45DCB}" srcOrd="1" destOrd="0" presId="urn:microsoft.com/office/officeart/2005/8/layout/vList3#2"/>
    <dgm:cxn modelId="{986073A2-E6EE-4713-80D8-46C57548CEE3}" type="presParOf" srcId="{3EA8717A-EB14-4711-BE4E-34F35CFDA36E}" destId="{258DA8E0-E042-4EE2-B614-741BE8805FAA}" srcOrd="1" destOrd="0" presId="urn:microsoft.com/office/officeart/2005/8/layout/vList3#2"/>
    <dgm:cxn modelId="{959BC480-5E29-4FA2-A826-13F1E96ED5CF}" type="presParOf" srcId="{3EA8717A-EB14-4711-BE4E-34F35CFDA36E}" destId="{4C6A7661-5ED7-4942-91E0-4CF8F4D0E6A8}" srcOrd="2" destOrd="0" presId="urn:microsoft.com/office/officeart/2005/8/layout/vList3#2"/>
    <dgm:cxn modelId="{462FA44C-5953-4904-93DB-31F1F2E9903E}" type="presParOf" srcId="{4C6A7661-5ED7-4942-91E0-4CF8F4D0E6A8}" destId="{BCF02739-2F55-4B8E-A1B8-0B58F787B41D}" srcOrd="0" destOrd="0" presId="urn:microsoft.com/office/officeart/2005/8/layout/vList3#2"/>
    <dgm:cxn modelId="{4CEEC5D9-D6AD-4978-86BC-D2DEF3504056}" type="presParOf" srcId="{4C6A7661-5ED7-4942-91E0-4CF8F4D0E6A8}" destId="{AF0E144B-3BE7-431A-BC73-E2EA420FEDD3}" srcOrd="1" destOrd="0" presId="urn:microsoft.com/office/officeart/2005/8/layout/vList3#2"/>
    <dgm:cxn modelId="{E557501E-487E-4837-8D62-BBFBFF2B19E0}" type="presParOf" srcId="{3EA8717A-EB14-4711-BE4E-34F35CFDA36E}" destId="{EF859F62-2E49-4292-9F9F-89336325E802}" srcOrd="3" destOrd="0" presId="urn:microsoft.com/office/officeart/2005/8/layout/vList3#2"/>
    <dgm:cxn modelId="{E8897DB3-07C4-471F-996D-DACB51F7A389}" type="presParOf" srcId="{3EA8717A-EB14-4711-BE4E-34F35CFDA36E}" destId="{0B933607-41E1-43EF-8A6E-25C38017E3DF}" srcOrd="4" destOrd="0" presId="urn:microsoft.com/office/officeart/2005/8/layout/vList3#2"/>
    <dgm:cxn modelId="{25E30885-5609-4EC0-A4D9-1B4A73C0BD7F}" type="presParOf" srcId="{0B933607-41E1-43EF-8A6E-25C38017E3DF}" destId="{0B0C8D7F-623F-46DF-B5A1-AAC483A18351}" srcOrd="0" destOrd="0" presId="urn:microsoft.com/office/officeart/2005/8/layout/vList3#2"/>
    <dgm:cxn modelId="{4DB8A7EC-483A-4906-88E9-1B913E5C0C18}" type="presParOf" srcId="{0B933607-41E1-43EF-8A6E-25C38017E3DF}" destId="{E27EDFA3-70D0-4DA0-A855-23C1AD97CF04}" srcOrd="1" destOrd="0" presId="urn:microsoft.com/office/officeart/2005/8/layout/vList3#2"/>
    <dgm:cxn modelId="{E4D6F47A-609B-4136-B9D2-383306444AAD}" type="presParOf" srcId="{3EA8717A-EB14-4711-BE4E-34F35CFDA36E}" destId="{9B609759-DAB8-4A8F-9FE2-5720AF5A382C}" srcOrd="5" destOrd="0" presId="urn:microsoft.com/office/officeart/2005/8/layout/vList3#2"/>
    <dgm:cxn modelId="{31F05544-299C-4651-ADC4-D4F7325CF13C}" type="presParOf" srcId="{3EA8717A-EB14-4711-BE4E-34F35CFDA36E}" destId="{1B23C4DD-8409-4113-ACA1-0E32DD1ABB58}" srcOrd="6" destOrd="0" presId="urn:microsoft.com/office/officeart/2005/8/layout/vList3#2"/>
    <dgm:cxn modelId="{1329DD51-0804-4A5A-970F-8F5E11C6539A}" type="presParOf" srcId="{1B23C4DD-8409-4113-ACA1-0E32DD1ABB58}" destId="{024A1EAE-FAB2-4A4B-A9FC-1AC246D3EF4A}" srcOrd="0" destOrd="0" presId="urn:microsoft.com/office/officeart/2005/8/layout/vList3#2"/>
    <dgm:cxn modelId="{A8CF8D5D-531D-4B2E-86E6-28854C05A0F6}" type="presParOf" srcId="{1B23C4DD-8409-4113-ACA1-0E32DD1ABB58}" destId="{C9CB1D03-4F20-4938-BD76-3B4C4E31E5EC}" srcOrd="1" destOrd="0" presId="urn:microsoft.com/office/officeart/2005/8/layout/vList3#2"/>
    <dgm:cxn modelId="{24B65705-090F-4F9A-8462-6276EC69ABCD}" type="presParOf" srcId="{3EA8717A-EB14-4711-BE4E-34F35CFDA36E}" destId="{25765966-BC8B-4FF5-A560-24EE8766B90E}" srcOrd="7" destOrd="0" presId="urn:microsoft.com/office/officeart/2005/8/layout/vList3#2"/>
    <dgm:cxn modelId="{41D460E2-4EEE-4806-91FD-A6A9601490C4}" type="presParOf" srcId="{3EA8717A-EB14-4711-BE4E-34F35CFDA36E}" destId="{AC86E83F-A19C-417A-BEE6-D3E4138E8DE2}" srcOrd="8" destOrd="0" presId="urn:microsoft.com/office/officeart/2005/8/layout/vList3#2"/>
    <dgm:cxn modelId="{D1B086F1-C1F8-4706-A69E-81C402FD2CE3}" type="presParOf" srcId="{AC86E83F-A19C-417A-BEE6-D3E4138E8DE2}" destId="{8CF09AC4-DA1B-4195-8C9D-5444091FDF08}" srcOrd="0" destOrd="0" presId="urn:microsoft.com/office/officeart/2005/8/layout/vList3#2"/>
    <dgm:cxn modelId="{229D23D3-1402-4116-AEC4-B33E6CD5C52A}" type="presParOf" srcId="{AC86E83F-A19C-417A-BEE6-D3E4138E8DE2}" destId="{14559562-20C9-43E0-849C-4FBDC1A5B944}" srcOrd="1" destOrd="0" presId="urn:microsoft.com/office/officeart/2005/8/layout/vList3#2"/>
    <dgm:cxn modelId="{5717C4EE-5B18-4B47-AA61-0200C10B23C9}" type="presParOf" srcId="{3EA8717A-EB14-4711-BE4E-34F35CFDA36E}" destId="{AB14005C-955A-443C-81E6-1019595E4087}" srcOrd="9" destOrd="0" presId="urn:microsoft.com/office/officeart/2005/8/layout/vList3#2"/>
    <dgm:cxn modelId="{26EB8576-7914-492C-A5EB-C1A2201CAE9D}" type="presParOf" srcId="{3EA8717A-EB14-4711-BE4E-34F35CFDA36E}" destId="{2E4D1962-9DC4-4BDF-8012-3A443AE48977}" srcOrd="10" destOrd="0" presId="urn:microsoft.com/office/officeart/2005/8/layout/vList3#2"/>
    <dgm:cxn modelId="{04EB0B86-5892-4916-A30E-4A41C1ED8A0B}" type="presParOf" srcId="{2E4D1962-9DC4-4BDF-8012-3A443AE48977}" destId="{91317BA9-CDDC-4C0B-BE69-B1D97F9E689E}" srcOrd="0" destOrd="0" presId="urn:microsoft.com/office/officeart/2005/8/layout/vList3#2"/>
    <dgm:cxn modelId="{34124695-0F30-4CE8-B329-8D7B794F5F53}" type="presParOf" srcId="{2E4D1962-9DC4-4BDF-8012-3A443AE48977}" destId="{F440C24B-9BEE-4AE7-9DCD-37E67EC76884}" srcOrd="1" destOrd="0" presId="urn:microsoft.com/office/officeart/2005/8/layout/vList3#2"/>
    <dgm:cxn modelId="{FD85E2C0-A04F-47A0-B453-3663D1A57518}" type="presParOf" srcId="{3EA8717A-EB14-4711-BE4E-34F35CFDA36E}" destId="{21E59FBD-35E7-4456-86CF-1037DB32EACA}" srcOrd="11" destOrd="0" presId="urn:microsoft.com/office/officeart/2005/8/layout/vList3#2"/>
    <dgm:cxn modelId="{9F180827-E29A-42C6-B726-933AABDE4C6B}" type="presParOf" srcId="{3EA8717A-EB14-4711-BE4E-34F35CFDA36E}" destId="{DADE8C0B-B7C5-4474-B560-CDE00263F552}" srcOrd="12" destOrd="0" presId="urn:microsoft.com/office/officeart/2005/8/layout/vList3#2"/>
    <dgm:cxn modelId="{79EC452F-86B9-45DA-9D8E-DABB96931B54}" type="presParOf" srcId="{DADE8C0B-B7C5-4474-B560-CDE00263F552}" destId="{3F03E7FC-24AF-4FEE-BD7F-CAD0B811E91D}" srcOrd="0" destOrd="0" presId="urn:microsoft.com/office/officeart/2005/8/layout/vList3#2"/>
    <dgm:cxn modelId="{929355B2-A587-4CD0-991D-6E068B4BAA0B}" type="presParOf" srcId="{DADE8C0B-B7C5-4474-B560-CDE00263F552}" destId="{1099FA08-827F-4765-8C7F-25165A862065}" srcOrd="1" destOrd="0" presId="urn:microsoft.com/office/officeart/2005/8/layout/vList3#2"/>
    <dgm:cxn modelId="{5C3247D5-C985-4C52-BAA1-9436AB1ED547}" type="presParOf" srcId="{3EA8717A-EB14-4711-BE4E-34F35CFDA36E}" destId="{F633A7FB-681E-4D55-86E6-24A02100C324}" srcOrd="13" destOrd="0" presId="urn:microsoft.com/office/officeart/2005/8/layout/vList3#2"/>
    <dgm:cxn modelId="{80766718-31FE-4B0B-9427-AE0273799655}" type="presParOf" srcId="{3EA8717A-EB14-4711-BE4E-34F35CFDA36E}" destId="{71A7BE45-D780-4935-8ABD-93C41D4BFA38}" srcOrd="14" destOrd="0" presId="urn:microsoft.com/office/officeart/2005/8/layout/vList3#2"/>
    <dgm:cxn modelId="{BF0B2CC0-1441-447D-8A6B-A8900A2A042B}" type="presParOf" srcId="{71A7BE45-D780-4935-8ABD-93C41D4BFA38}" destId="{4BF52CCF-EDB9-4F45-8440-A5D6DA42448C}" srcOrd="0" destOrd="0" presId="urn:microsoft.com/office/officeart/2005/8/layout/vList3#2"/>
    <dgm:cxn modelId="{1D95399B-F5B1-4136-B9B7-3A11C4142169}" type="presParOf" srcId="{71A7BE45-D780-4935-8ABD-93C41D4BFA38}" destId="{E62938C1-2C6F-4F76-A84A-4CE004C3691B}" srcOrd="1" destOrd="0" presId="urn:microsoft.com/office/officeart/2005/8/layout/vList3#2"/>
    <dgm:cxn modelId="{10339FAC-1FE4-4F31-893A-1C63FA57CDED}" type="presParOf" srcId="{3EA8717A-EB14-4711-BE4E-34F35CFDA36E}" destId="{22FA98E6-EB2B-4672-BD58-F5E51A1A3778}" srcOrd="15" destOrd="0" presId="urn:microsoft.com/office/officeart/2005/8/layout/vList3#2"/>
    <dgm:cxn modelId="{88697643-BAD1-4C6B-A250-F9158036A39F}" type="presParOf" srcId="{3EA8717A-EB14-4711-BE4E-34F35CFDA36E}" destId="{14D80A0F-A40B-4997-A88C-8E7584A69C67}" srcOrd="16" destOrd="0" presId="urn:microsoft.com/office/officeart/2005/8/layout/vList3#2"/>
    <dgm:cxn modelId="{3F7CE897-910B-4F37-8E8D-5066D0138DE6}" type="presParOf" srcId="{14D80A0F-A40B-4997-A88C-8E7584A69C67}" destId="{08E2A7C8-EDCA-4FCD-AC0E-CF9184923B30}" srcOrd="0" destOrd="0" presId="urn:microsoft.com/office/officeart/2005/8/layout/vList3#2"/>
    <dgm:cxn modelId="{EB8A02DE-8821-48C4-9AC0-DC5781B36DEB}" type="presParOf" srcId="{14D80A0F-A40B-4997-A88C-8E7584A69C67}" destId="{BA64CA98-65C3-412B-AA1F-C7B3487D4DE3}" srcOrd="1" destOrd="0" presId="urn:microsoft.com/office/officeart/2005/8/layout/vList3#2"/>
  </dgm:cxnLst>
  <dgm:bg>
    <a:noFill/>
  </dgm:bg>
  <dgm:whole>
    <a:ln w="9525" cap="flat" cmpd="sng" algn="ctr">
      <a:noFill/>
      <a:prstDash val="solid"/>
      <a:round/>
      <a:headEnd type="none" w="med" len="med"/>
      <a:tailEnd type="none" w="med" len="med"/>
    </a:ln>
  </dgm:whole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5F2FD59-FBDE-40C7-8BF3-1C1CA7470191}" type="doc">
      <dgm:prSet loTypeId="urn:microsoft.com/office/officeart/2005/8/layout/orgChart1" loCatId="hierarchy" qsTypeId="urn:microsoft.com/office/officeart/2005/8/quickstyle/simple3" qsCatId="simple" csTypeId="urn:microsoft.com/office/officeart/2005/8/colors/accent5_2" csCatId="accent5" phldr="1"/>
      <dgm:spPr/>
      <dgm:t>
        <a:bodyPr/>
        <a:lstStyle/>
        <a:p>
          <a:endParaRPr lang="ru-RU"/>
        </a:p>
      </dgm:t>
    </dgm:pt>
    <dgm:pt modelId="{1283A64A-53D1-4640-8730-37B30EC78381}">
      <dgm:prSet phldrT="[Текст]" custT="1"/>
      <dgm:spPr>
        <a:solidFill>
          <a:srgbClr val="E0F1F8"/>
        </a:solidFill>
      </dgm:spPr>
      <dgm:t>
        <a:bodyPr/>
        <a:lstStyle/>
        <a:p>
          <a:r>
            <a:rPr lang="ru-RU" sz="3200" b="1" cap="none" spc="0" dirty="0" smtClean="0">
              <a:ln w="1905"/>
              <a:solidFill>
                <a:schemeClr val="accent5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Narrow" pitchFamily="34" charset="0"/>
            </a:rPr>
            <a:t>Бутерброды</a:t>
          </a:r>
          <a:endParaRPr lang="ru-RU" sz="3200" b="1" cap="none" spc="0" dirty="0">
            <a:ln w="1905"/>
            <a:solidFill>
              <a:schemeClr val="accent5">
                <a:lumMod val="7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Arial Narrow" pitchFamily="34" charset="0"/>
          </a:endParaRPr>
        </a:p>
      </dgm:t>
    </dgm:pt>
    <dgm:pt modelId="{70A687F3-A78D-44AE-B20F-C76E9544C283}" type="parTrans" cxnId="{B06CED4D-E730-4FCC-8A5B-515E874F0E8F}">
      <dgm:prSet/>
      <dgm:spPr/>
      <dgm:t>
        <a:bodyPr/>
        <a:lstStyle/>
        <a:p>
          <a:endParaRPr lang="ru-RU" sz="2400" b="1" cap="none" spc="0">
            <a:ln w="1905"/>
            <a:solidFill>
              <a:schemeClr val="accent5">
                <a:lumMod val="7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Arial Narrow" pitchFamily="34" charset="0"/>
          </a:endParaRPr>
        </a:p>
      </dgm:t>
    </dgm:pt>
    <dgm:pt modelId="{521AE078-BB3A-43F5-BDD0-D0950A672354}" type="sibTrans" cxnId="{B06CED4D-E730-4FCC-8A5B-515E874F0E8F}">
      <dgm:prSet/>
      <dgm:spPr/>
      <dgm:t>
        <a:bodyPr/>
        <a:lstStyle/>
        <a:p>
          <a:endParaRPr lang="ru-RU" sz="2400" b="1" cap="none" spc="0">
            <a:ln w="1905"/>
            <a:solidFill>
              <a:schemeClr val="accent5">
                <a:lumMod val="7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Arial Narrow" pitchFamily="34" charset="0"/>
          </a:endParaRPr>
        </a:p>
      </dgm:t>
    </dgm:pt>
    <dgm:pt modelId="{D84CEC5D-3B59-440C-B6AA-1BFBDF8339C8}">
      <dgm:prSet phldrT="[Текст]" custT="1"/>
      <dgm:spPr>
        <a:solidFill>
          <a:srgbClr val="E0F1F8"/>
        </a:solidFill>
      </dgm:spPr>
      <dgm:t>
        <a:bodyPr/>
        <a:lstStyle/>
        <a:p>
          <a:r>
            <a:rPr lang="ru-RU" sz="2800" b="1" cap="none" spc="0" dirty="0" smtClean="0">
              <a:ln w="1905"/>
              <a:solidFill>
                <a:schemeClr val="accent6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Narrow" pitchFamily="34" charset="0"/>
            </a:rPr>
            <a:t>Открытые </a:t>
          </a:r>
          <a:endParaRPr lang="ru-RU" sz="2800" b="1" cap="none" spc="0" dirty="0">
            <a:ln w="1905"/>
            <a:solidFill>
              <a:schemeClr val="accent6">
                <a:lumMod val="7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Arial Narrow" pitchFamily="34" charset="0"/>
          </a:endParaRPr>
        </a:p>
      </dgm:t>
    </dgm:pt>
    <dgm:pt modelId="{C2234580-74C7-4E6A-B320-10417B2FE6E1}" type="parTrans" cxnId="{517F3849-1758-43E0-AA52-0CF58B623C65}">
      <dgm:prSet/>
      <dgm:spPr/>
      <dgm:t>
        <a:bodyPr/>
        <a:lstStyle/>
        <a:p>
          <a:endParaRPr lang="ru-RU" sz="2400" b="1" cap="none" spc="0">
            <a:ln w="1905"/>
            <a:solidFill>
              <a:schemeClr val="accent5">
                <a:lumMod val="7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Arial Narrow" pitchFamily="34" charset="0"/>
          </a:endParaRPr>
        </a:p>
      </dgm:t>
    </dgm:pt>
    <dgm:pt modelId="{40A3FE48-5B9D-41E5-BA16-C33D17BBBCB0}" type="sibTrans" cxnId="{517F3849-1758-43E0-AA52-0CF58B623C65}">
      <dgm:prSet/>
      <dgm:spPr/>
      <dgm:t>
        <a:bodyPr/>
        <a:lstStyle/>
        <a:p>
          <a:endParaRPr lang="ru-RU" sz="2400" b="1" cap="none" spc="0">
            <a:ln w="1905"/>
            <a:solidFill>
              <a:schemeClr val="accent5">
                <a:lumMod val="7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Arial Narrow" pitchFamily="34" charset="0"/>
          </a:endParaRPr>
        </a:p>
      </dgm:t>
    </dgm:pt>
    <dgm:pt modelId="{DB70F5F5-833B-4D15-8E1F-D251CEEE3D07}">
      <dgm:prSet phldrT="[Текст]" custT="1"/>
      <dgm:spPr>
        <a:solidFill>
          <a:srgbClr val="E0F1F8"/>
        </a:solidFill>
      </dgm:spPr>
      <dgm:t>
        <a:bodyPr/>
        <a:lstStyle/>
        <a:p>
          <a:r>
            <a:rPr lang="ru-RU" sz="2800" b="1" cap="none" spc="0" dirty="0" smtClean="0">
              <a:ln w="1905"/>
              <a:solidFill>
                <a:schemeClr val="accent6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Narrow" pitchFamily="34" charset="0"/>
            </a:rPr>
            <a:t>Закрытые</a:t>
          </a:r>
          <a:endParaRPr lang="ru-RU" sz="2800" b="1" cap="none" spc="0" dirty="0">
            <a:ln w="1905"/>
            <a:solidFill>
              <a:schemeClr val="accent6">
                <a:lumMod val="7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Arial Narrow" pitchFamily="34" charset="0"/>
          </a:endParaRPr>
        </a:p>
      </dgm:t>
    </dgm:pt>
    <dgm:pt modelId="{0C8C22AB-CBD0-411C-8B5C-A3DE568870B9}" type="parTrans" cxnId="{322EAFAD-71A0-4113-8341-8D4222D4E278}">
      <dgm:prSet/>
      <dgm:spPr/>
      <dgm:t>
        <a:bodyPr/>
        <a:lstStyle/>
        <a:p>
          <a:endParaRPr lang="ru-RU" sz="2400" b="1" cap="none" spc="0">
            <a:ln w="1905"/>
            <a:solidFill>
              <a:schemeClr val="accent5">
                <a:lumMod val="7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Arial Narrow" pitchFamily="34" charset="0"/>
          </a:endParaRPr>
        </a:p>
      </dgm:t>
    </dgm:pt>
    <dgm:pt modelId="{2E4AD20C-B352-4E6C-91FD-CA511019454C}" type="sibTrans" cxnId="{322EAFAD-71A0-4113-8341-8D4222D4E278}">
      <dgm:prSet/>
      <dgm:spPr/>
      <dgm:t>
        <a:bodyPr/>
        <a:lstStyle/>
        <a:p>
          <a:endParaRPr lang="ru-RU" sz="2400" b="1" cap="none" spc="0">
            <a:ln w="1905"/>
            <a:solidFill>
              <a:schemeClr val="accent5">
                <a:lumMod val="7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Arial Narrow" pitchFamily="34" charset="0"/>
          </a:endParaRPr>
        </a:p>
      </dgm:t>
    </dgm:pt>
    <dgm:pt modelId="{B96D0F2E-9894-478B-AB5C-A8450EFF6585}">
      <dgm:prSet phldrT="[Текст]" custT="1"/>
      <dgm:spPr>
        <a:solidFill>
          <a:srgbClr val="E0F1F8"/>
        </a:solidFill>
      </dgm:spPr>
      <dgm:t>
        <a:bodyPr/>
        <a:lstStyle/>
        <a:p>
          <a:r>
            <a:rPr lang="ru-RU" sz="2400" b="1" cap="none" spc="0" dirty="0" smtClean="0">
              <a:ln w="1905"/>
              <a:solidFill>
                <a:schemeClr val="accent5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Narrow" pitchFamily="34" charset="0"/>
            </a:rPr>
            <a:t>Простые</a:t>
          </a:r>
          <a:endParaRPr lang="ru-RU" sz="2400" b="1" cap="none" spc="0" dirty="0">
            <a:ln w="1905"/>
            <a:solidFill>
              <a:schemeClr val="accent5">
                <a:lumMod val="7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Arial Narrow" pitchFamily="34" charset="0"/>
          </a:endParaRPr>
        </a:p>
      </dgm:t>
    </dgm:pt>
    <dgm:pt modelId="{B70C23A7-88F1-4726-9526-EBC44709002D}" type="parTrans" cxnId="{46DEA4B1-B07B-4654-80F6-055995DC3AA5}">
      <dgm:prSet/>
      <dgm:spPr/>
      <dgm:t>
        <a:bodyPr/>
        <a:lstStyle/>
        <a:p>
          <a:endParaRPr lang="ru-RU" sz="2400" b="1" cap="none" spc="0">
            <a:ln w="1905"/>
            <a:solidFill>
              <a:schemeClr val="accent5">
                <a:lumMod val="7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Arial Narrow" pitchFamily="34" charset="0"/>
          </a:endParaRPr>
        </a:p>
      </dgm:t>
    </dgm:pt>
    <dgm:pt modelId="{2A797407-9469-4040-9047-9A9A1533611F}" type="sibTrans" cxnId="{46DEA4B1-B07B-4654-80F6-055995DC3AA5}">
      <dgm:prSet/>
      <dgm:spPr/>
      <dgm:t>
        <a:bodyPr/>
        <a:lstStyle/>
        <a:p>
          <a:endParaRPr lang="ru-RU" sz="2400" b="1" cap="none" spc="0">
            <a:ln w="1905"/>
            <a:solidFill>
              <a:schemeClr val="accent5">
                <a:lumMod val="7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Arial Narrow" pitchFamily="34" charset="0"/>
          </a:endParaRPr>
        </a:p>
      </dgm:t>
    </dgm:pt>
    <dgm:pt modelId="{C2FD87EB-7B7B-47DC-8843-EF447F5AEF54}">
      <dgm:prSet phldrT="[Текст]" custT="1"/>
      <dgm:spPr>
        <a:solidFill>
          <a:srgbClr val="E0F1F8"/>
        </a:solidFill>
      </dgm:spPr>
      <dgm:t>
        <a:bodyPr/>
        <a:lstStyle/>
        <a:p>
          <a:r>
            <a:rPr lang="ru-RU" sz="2400" b="1" cap="none" spc="0" dirty="0" smtClean="0">
              <a:ln w="1905"/>
              <a:solidFill>
                <a:schemeClr val="accent5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Narrow" pitchFamily="34" charset="0"/>
            </a:rPr>
            <a:t>Сложные</a:t>
          </a:r>
          <a:endParaRPr lang="ru-RU" sz="2400" b="1" cap="none" spc="0" dirty="0">
            <a:ln w="1905"/>
            <a:solidFill>
              <a:schemeClr val="accent5">
                <a:lumMod val="7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Arial Narrow" pitchFamily="34" charset="0"/>
          </a:endParaRPr>
        </a:p>
      </dgm:t>
    </dgm:pt>
    <dgm:pt modelId="{7C684187-447F-4F9C-AD09-3B25C0502CEB}" type="parTrans" cxnId="{7E4DC4D7-057E-43FF-8CA1-A7BA4B7D71D9}">
      <dgm:prSet/>
      <dgm:spPr/>
      <dgm:t>
        <a:bodyPr/>
        <a:lstStyle/>
        <a:p>
          <a:endParaRPr lang="ru-RU" sz="2400" b="1" cap="none" spc="0">
            <a:ln w="1905"/>
            <a:solidFill>
              <a:schemeClr val="accent5">
                <a:lumMod val="7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Arial Narrow" pitchFamily="34" charset="0"/>
          </a:endParaRPr>
        </a:p>
      </dgm:t>
    </dgm:pt>
    <dgm:pt modelId="{AC42D629-DBDF-4587-AD5D-617D270F4BE0}" type="sibTrans" cxnId="{7E4DC4D7-057E-43FF-8CA1-A7BA4B7D71D9}">
      <dgm:prSet/>
      <dgm:spPr/>
      <dgm:t>
        <a:bodyPr/>
        <a:lstStyle/>
        <a:p>
          <a:endParaRPr lang="ru-RU" sz="2400" b="1" cap="none" spc="0">
            <a:ln w="1905"/>
            <a:solidFill>
              <a:schemeClr val="accent5">
                <a:lumMod val="7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Arial Narrow" pitchFamily="34" charset="0"/>
          </a:endParaRPr>
        </a:p>
      </dgm:t>
    </dgm:pt>
    <dgm:pt modelId="{E3ECE2D3-822D-42AB-979B-061F6BA3E9E9}">
      <dgm:prSet phldrT="[Текст]" custT="1"/>
      <dgm:spPr>
        <a:solidFill>
          <a:srgbClr val="E0F1F8"/>
        </a:solidFill>
      </dgm:spPr>
      <dgm:t>
        <a:bodyPr/>
        <a:lstStyle/>
        <a:p>
          <a:r>
            <a:rPr lang="ru-RU" sz="2800" b="0" cap="none" spc="0" dirty="0" smtClean="0">
              <a:ln w="1905"/>
              <a:solidFill>
                <a:schemeClr val="accent6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Narrow" pitchFamily="34" charset="0"/>
            </a:rPr>
            <a:t>Сэндвичи</a:t>
          </a:r>
          <a:endParaRPr lang="ru-RU" sz="2800" b="0" cap="none" spc="0" dirty="0">
            <a:ln w="1905"/>
            <a:solidFill>
              <a:schemeClr val="accent6">
                <a:lumMod val="7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Arial Narrow" pitchFamily="34" charset="0"/>
          </a:endParaRPr>
        </a:p>
      </dgm:t>
    </dgm:pt>
    <dgm:pt modelId="{42936ABB-2312-4E47-BD37-E983C3F9FE7A}" type="parTrans" cxnId="{D6E8731D-C4D7-4217-B907-28C52BF2BEE8}">
      <dgm:prSet/>
      <dgm:spPr/>
      <dgm:t>
        <a:bodyPr/>
        <a:lstStyle/>
        <a:p>
          <a:endParaRPr lang="ru-RU" sz="2400" b="1" cap="none" spc="0">
            <a:ln w="1905"/>
            <a:solidFill>
              <a:schemeClr val="accent5">
                <a:lumMod val="7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Arial Narrow" pitchFamily="34" charset="0"/>
          </a:endParaRPr>
        </a:p>
      </dgm:t>
    </dgm:pt>
    <dgm:pt modelId="{A67975C1-5BC7-4AA2-9E01-EEADDB53AE1E}" type="sibTrans" cxnId="{D6E8731D-C4D7-4217-B907-28C52BF2BEE8}">
      <dgm:prSet/>
      <dgm:spPr/>
      <dgm:t>
        <a:bodyPr/>
        <a:lstStyle/>
        <a:p>
          <a:endParaRPr lang="ru-RU" sz="2400" b="1" cap="none" spc="0">
            <a:ln w="1905"/>
            <a:solidFill>
              <a:schemeClr val="accent5">
                <a:lumMod val="7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Arial Narrow" pitchFamily="34" charset="0"/>
          </a:endParaRPr>
        </a:p>
      </dgm:t>
    </dgm:pt>
    <dgm:pt modelId="{2D8562FD-1BFE-4CC3-BE55-91D8F06F96BA}">
      <dgm:prSet phldrT="[Текст]" custT="1"/>
      <dgm:spPr>
        <a:solidFill>
          <a:srgbClr val="E0F1F8"/>
        </a:solidFill>
      </dgm:spPr>
      <dgm:t>
        <a:bodyPr/>
        <a:lstStyle/>
        <a:p>
          <a:r>
            <a:rPr lang="ru-RU" sz="2800" b="0" cap="none" spc="0" dirty="0" smtClean="0">
              <a:ln w="1905"/>
              <a:solidFill>
                <a:schemeClr val="accent6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Narrow" pitchFamily="34" charset="0"/>
            </a:rPr>
            <a:t>Гамбургеры</a:t>
          </a:r>
          <a:endParaRPr lang="ru-RU" sz="2800" b="0" cap="none" spc="0" dirty="0">
            <a:ln w="1905"/>
            <a:solidFill>
              <a:schemeClr val="accent6">
                <a:lumMod val="7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Arial Narrow" pitchFamily="34" charset="0"/>
          </a:endParaRPr>
        </a:p>
      </dgm:t>
    </dgm:pt>
    <dgm:pt modelId="{8407A7B6-B09A-4D5E-AECE-F27D6D7203E9}" type="parTrans" cxnId="{3E1A518A-D308-4B5D-9079-CF76A241E73C}">
      <dgm:prSet/>
      <dgm:spPr/>
      <dgm:t>
        <a:bodyPr/>
        <a:lstStyle/>
        <a:p>
          <a:endParaRPr lang="ru-RU" sz="2400" b="1" cap="none" spc="0">
            <a:ln w="1905"/>
            <a:solidFill>
              <a:schemeClr val="accent5">
                <a:lumMod val="7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Arial Narrow" pitchFamily="34" charset="0"/>
          </a:endParaRPr>
        </a:p>
      </dgm:t>
    </dgm:pt>
    <dgm:pt modelId="{D7E285A9-F073-4231-B813-D3CE30AA8AB9}" type="sibTrans" cxnId="{3E1A518A-D308-4B5D-9079-CF76A241E73C}">
      <dgm:prSet/>
      <dgm:spPr/>
      <dgm:t>
        <a:bodyPr/>
        <a:lstStyle/>
        <a:p>
          <a:endParaRPr lang="ru-RU" sz="2400" b="1" cap="none" spc="0">
            <a:ln w="1905"/>
            <a:solidFill>
              <a:schemeClr val="accent5">
                <a:lumMod val="7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Arial Narrow" pitchFamily="34" charset="0"/>
          </a:endParaRPr>
        </a:p>
      </dgm:t>
    </dgm:pt>
    <dgm:pt modelId="{5EB20521-3A98-4A9E-B666-050EBB01A065}">
      <dgm:prSet phldrT="[Текст]" custT="1"/>
      <dgm:spPr>
        <a:solidFill>
          <a:srgbClr val="E0F1F8"/>
        </a:solidFill>
      </dgm:spPr>
      <dgm:t>
        <a:bodyPr/>
        <a:lstStyle/>
        <a:p>
          <a:r>
            <a:rPr lang="ru-RU" sz="2800" b="1" cap="none" spc="0" dirty="0" smtClean="0">
              <a:ln w="1905"/>
              <a:solidFill>
                <a:schemeClr val="accent6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Narrow" pitchFamily="34" charset="0"/>
            </a:rPr>
            <a:t>Закусочные</a:t>
          </a:r>
          <a:endParaRPr lang="ru-RU" sz="2800" b="1" cap="none" spc="0" dirty="0">
            <a:ln w="1905"/>
            <a:solidFill>
              <a:schemeClr val="accent6">
                <a:lumMod val="7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Arial Narrow" pitchFamily="34" charset="0"/>
          </a:endParaRPr>
        </a:p>
      </dgm:t>
    </dgm:pt>
    <dgm:pt modelId="{24961D3E-3027-4FEF-AD6D-3DC1A2B7617B}" type="parTrans" cxnId="{F33B416E-B62B-4162-A7D0-F9338FED4DF8}">
      <dgm:prSet/>
      <dgm:spPr/>
      <dgm:t>
        <a:bodyPr/>
        <a:lstStyle/>
        <a:p>
          <a:endParaRPr lang="ru-RU" sz="2400" b="1" cap="none" spc="0">
            <a:ln w="1905"/>
            <a:solidFill>
              <a:schemeClr val="accent5">
                <a:lumMod val="7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Arial Narrow" pitchFamily="34" charset="0"/>
          </a:endParaRPr>
        </a:p>
      </dgm:t>
    </dgm:pt>
    <dgm:pt modelId="{8F8DE95C-313D-4CF9-A35E-1FDFAD510030}" type="sibTrans" cxnId="{F33B416E-B62B-4162-A7D0-F9338FED4DF8}">
      <dgm:prSet/>
      <dgm:spPr/>
      <dgm:t>
        <a:bodyPr/>
        <a:lstStyle/>
        <a:p>
          <a:endParaRPr lang="ru-RU" sz="2400" b="1" cap="none" spc="0">
            <a:ln w="1905"/>
            <a:solidFill>
              <a:schemeClr val="accent5">
                <a:lumMod val="7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Arial Narrow" pitchFamily="34" charset="0"/>
          </a:endParaRPr>
        </a:p>
      </dgm:t>
    </dgm:pt>
    <dgm:pt modelId="{CA0765AE-A04B-48D2-8365-BFE1C783A74A}">
      <dgm:prSet phldrT="[Текст]" custT="1"/>
      <dgm:spPr>
        <a:solidFill>
          <a:srgbClr val="E0F1F8"/>
        </a:solidFill>
      </dgm:spPr>
      <dgm:t>
        <a:bodyPr/>
        <a:lstStyle/>
        <a:p>
          <a:r>
            <a:rPr lang="ru-RU" sz="2800" b="0" cap="none" spc="0" dirty="0" smtClean="0">
              <a:ln w="1905"/>
              <a:solidFill>
                <a:schemeClr val="accent6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Narrow" pitchFamily="34" charset="0"/>
            </a:rPr>
            <a:t>Канапе</a:t>
          </a:r>
          <a:endParaRPr lang="ru-RU" sz="2800" b="0" cap="none" spc="0" dirty="0">
            <a:ln w="1905"/>
            <a:solidFill>
              <a:schemeClr val="accent6">
                <a:lumMod val="7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Arial Narrow" pitchFamily="34" charset="0"/>
          </a:endParaRPr>
        </a:p>
      </dgm:t>
    </dgm:pt>
    <dgm:pt modelId="{CFEE3E17-5926-40F5-8AE9-0C90B697437E}" type="parTrans" cxnId="{950FA050-ABEC-4030-A23B-59D729744395}">
      <dgm:prSet/>
      <dgm:spPr/>
      <dgm:t>
        <a:bodyPr/>
        <a:lstStyle/>
        <a:p>
          <a:endParaRPr lang="ru-RU" sz="2400" b="1" cap="none" spc="0">
            <a:ln w="1905"/>
            <a:solidFill>
              <a:schemeClr val="accent5">
                <a:lumMod val="7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Arial Narrow" pitchFamily="34" charset="0"/>
          </a:endParaRPr>
        </a:p>
      </dgm:t>
    </dgm:pt>
    <dgm:pt modelId="{A2E023A1-66C1-4AA6-A2BE-387E167A2E5F}" type="sibTrans" cxnId="{950FA050-ABEC-4030-A23B-59D729744395}">
      <dgm:prSet/>
      <dgm:spPr/>
      <dgm:t>
        <a:bodyPr/>
        <a:lstStyle/>
        <a:p>
          <a:endParaRPr lang="ru-RU" sz="2400" b="1" cap="none" spc="0">
            <a:ln w="1905"/>
            <a:solidFill>
              <a:schemeClr val="accent5">
                <a:lumMod val="7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Arial Narrow" pitchFamily="34" charset="0"/>
          </a:endParaRPr>
        </a:p>
      </dgm:t>
    </dgm:pt>
    <dgm:pt modelId="{708683C4-0AD8-4F16-8897-E4A4FFB367F9}">
      <dgm:prSet phldrT="[Текст]" custT="1"/>
      <dgm:spPr>
        <a:solidFill>
          <a:srgbClr val="E0F1F8"/>
        </a:solidFill>
      </dgm:spPr>
      <dgm:t>
        <a:bodyPr/>
        <a:lstStyle/>
        <a:p>
          <a:r>
            <a:rPr lang="ru-RU" sz="2800" b="0" cap="none" spc="0" dirty="0" smtClean="0">
              <a:ln w="1905"/>
              <a:solidFill>
                <a:schemeClr val="accent6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Narrow" pitchFamily="34" charset="0"/>
            </a:rPr>
            <a:t>Тартинки</a:t>
          </a:r>
          <a:endParaRPr lang="ru-RU" sz="2800" b="0" cap="none" spc="0" dirty="0">
            <a:ln w="1905"/>
            <a:solidFill>
              <a:schemeClr val="accent6">
                <a:lumMod val="7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Arial Narrow" pitchFamily="34" charset="0"/>
          </a:endParaRPr>
        </a:p>
      </dgm:t>
    </dgm:pt>
    <dgm:pt modelId="{DB9B098F-35A6-4932-B1E1-6610ADFB09BD}" type="parTrans" cxnId="{A8383939-3621-4AB2-9CAB-018051C0C638}">
      <dgm:prSet/>
      <dgm:spPr/>
      <dgm:t>
        <a:bodyPr/>
        <a:lstStyle/>
        <a:p>
          <a:endParaRPr lang="ru-RU" sz="2400" b="1" cap="none" spc="0">
            <a:ln w="1905"/>
            <a:solidFill>
              <a:schemeClr val="accent5">
                <a:lumMod val="7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Arial Narrow" pitchFamily="34" charset="0"/>
          </a:endParaRPr>
        </a:p>
      </dgm:t>
    </dgm:pt>
    <dgm:pt modelId="{D8416183-A340-41CC-ABAE-B40B2175081B}" type="sibTrans" cxnId="{A8383939-3621-4AB2-9CAB-018051C0C638}">
      <dgm:prSet/>
      <dgm:spPr/>
      <dgm:t>
        <a:bodyPr/>
        <a:lstStyle/>
        <a:p>
          <a:endParaRPr lang="ru-RU" sz="2400" b="1" cap="none" spc="0">
            <a:ln w="1905"/>
            <a:solidFill>
              <a:schemeClr val="accent5">
                <a:lumMod val="7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Arial Narrow" pitchFamily="34" charset="0"/>
          </a:endParaRPr>
        </a:p>
      </dgm:t>
    </dgm:pt>
    <dgm:pt modelId="{6B66E635-6755-4467-B2FF-2FDC6B5D666D}">
      <dgm:prSet phldrT="[Текст]" custT="1"/>
      <dgm:spPr>
        <a:solidFill>
          <a:srgbClr val="E0F1F8"/>
        </a:solidFill>
      </dgm:spPr>
      <dgm:t>
        <a:bodyPr/>
        <a:lstStyle/>
        <a:p>
          <a:r>
            <a:rPr lang="ru-RU" sz="2400" b="1" cap="none" spc="0" dirty="0" smtClean="0">
              <a:ln w="1905"/>
              <a:solidFill>
                <a:schemeClr val="accent5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Narrow" pitchFamily="34" charset="0"/>
            </a:rPr>
            <a:t>Холодные</a:t>
          </a:r>
          <a:endParaRPr lang="ru-RU" sz="2400" b="1" cap="none" spc="0" dirty="0">
            <a:ln w="1905"/>
            <a:solidFill>
              <a:schemeClr val="accent5">
                <a:lumMod val="7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Arial Narrow" pitchFamily="34" charset="0"/>
          </a:endParaRPr>
        </a:p>
      </dgm:t>
    </dgm:pt>
    <dgm:pt modelId="{42019827-EE2F-4EF3-8478-60862F4B8870}" type="parTrans" cxnId="{0B1EA89F-259B-4B80-A8C3-888E47B376CF}">
      <dgm:prSet/>
      <dgm:spPr/>
      <dgm:t>
        <a:bodyPr/>
        <a:lstStyle/>
        <a:p>
          <a:endParaRPr lang="ru-RU"/>
        </a:p>
      </dgm:t>
    </dgm:pt>
    <dgm:pt modelId="{0FFD774C-8A92-467B-970B-C0FC9181FBBE}" type="sibTrans" cxnId="{0B1EA89F-259B-4B80-A8C3-888E47B376CF}">
      <dgm:prSet/>
      <dgm:spPr/>
      <dgm:t>
        <a:bodyPr/>
        <a:lstStyle/>
        <a:p>
          <a:endParaRPr lang="ru-RU"/>
        </a:p>
      </dgm:t>
    </dgm:pt>
    <dgm:pt modelId="{6C88ABB6-D8FB-4616-B2D9-FEC7D7EAC368}">
      <dgm:prSet phldrT="[Текст]" custT="1"/>
      <dgm:spPr>
        <a:solidFill>
          <a:srgbClr val="E0F1F8"/>
        </a:solidFill>
      </dgm:spPr>
      <dgm:t>
        <a:bodyPr/>
        <a:lstStyle/>
        <a:p>
          <a:r>
            <a:rPr lang="ru-RU" sz="2400" b="1" cap="none" spc="0" dirty="0" smtClean="0">
              <a:ln w="1905"/>
              <a:solidFill>
                <a:schemeClr val="accent5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Narrow" pitchFamily="34" charset="0"/>
            </a:rPr>
            <a:t>Горячие</a:t>
          </a:r>
          <a:endParaRPr lang="ru-RU" sz="2400" b="1" cap="none" spc="0" dirty="0">
            <a:ln w="1905"/>
            <a:solidFill>
              <a:schemeClr val="accent5">
                <a:lumMod val="7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Arial Narrow" pitchFamily="34" charset="0"/>
          </a:endParaRPr>
        </a:p>
      </dgm:t>
    </dgm:pt>
    <dgm:pt modelId="{52E93390-F2EC-4E7D-9937-B943597485FB}" type="parTrans" cxnId="{E7E6B23F-E7D3-4BAC-9B16-4C86DF28DC02}">
      <dgm:prSet/>
      <dgm:spPr/>
      <dgm:t>
        <a:bodyPr/>
        <a:lstStyle/>
        <a:p>
          <a:endParaRPr lang="ru-RU"/>
        </a:p>
      </dgm:t>
    </dgm:pt>
    <dgm:pt modelId="{9931FF7C-0F2F-405C-8FC8-F31263B05CEC}" type="sibTrans" cxnId="{E7E6B23F-E7D3-4BAC-9B16-4C86DF28DC02}">
      <dgm:prSet/>
      <dgm:spPr/>
      <dgm:t>
        <a:bodyPr/>
        <a:lstStyle/>
        <a:p>
          <a:endParaRPr lang="ru-RU"/>
        </a:p>
      </dgm:t>
    </dgm:pt>
    <dgm:pt modelId="{767AFA57-972A-494E-AAF1-95789F25531C}" type="pres">
      <dgm:prSet presAssocID="{65F2FD59-FBDE-40C7-8BF3-1C1CA747019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2D15A17-5276-467A-8281-68632B6E55F2}" type="pres">
      <dgm:prSet presAssocID="{1283A64A-53D1-4640-8730-37B30EC78381}" presName="hierRoot1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2F2A5C86-1AED-469E-B6BF-0D57B981AFAD}" type="pres">
      <dgm:prSet presAssocID="{1283A64A-53D1-4640-8730-37B30EC78381}" presName="rootComposite1" presStyleCnt="0"/>
      <dgm:spPr/>
      <dgm:t>
        <a:bodyPr/>
        <a:lstStyle/>
        <a:p>
          <a:endParaRPr lang="ru-RU"/>
        </a:p>
      </dgm:t>
    </dgm:pt>
    <dgm:pt modelId="{58B44CB2-C964-4CF9-9E32-9DB1435CBE40}" type="pres">
      <dgm:prSet presAssocID="{1283A64A-53D1-4640-8730-37B30EC78381}" presName="rootText1" presStyleLbl="node0" presStyleIdx="0" presStyleCnt="1" custScaleX="158630" custLinFactNeighborX="1580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BC9D9F9-4646-40C1-884D-F07999414ACA}" type="pres">
      <dgm:prSet presAssocID="{1283A64A-53D1-4640-8730-37B30EC78381}" presName="rootConnector1" presStyleLbl="node1" presStyleIdx="0" presStyleCnt="0"/>
      <dgm:spPr/>
      <dgm:t>
        <a:bodyPr/>
        <a:lstStyle/>
        <a:p>
          <a:endParaRPr lang="ru-RU"/>
        </a:p>
      </dgm:t>
    </dgm:pt>
    <dgm:pt modelId="{BA4963E4-7231-4367-A0A5-9702CAD13C08}" type="pres">
      <dgm:prSet presAssocID="{1283A64A-53D1-4640-8730-37B30EC78381}" presName="hierChild2" presStyleCnt="0"/>
      <dgm:spPr/>
      <dgm:t>
        <a:bodyPr/>
        <a:lstStyle/>
        <a:p>
          <a:endParaRPr lang="ru-RU"/>
        </a:p>
      </dgm:t>
    </dgm:pt>
    <dgm:pt modelId="{F4B14947-A191-45C5-A65E-5986DE5FD50B}" type="pres">
      <dgm:prSet presAssocID="{C2234580-74C7-4E6A-B320-10417B2FE6E1}" presName="Name37" presStyleLbl="parChTrans1D2" presStyleIdx="0" presStyleCnt="3"/>
      <dgm:spPr/>
      <dgm:t>
        <a:bodyPr/>
        <a:lstStyle/>
        <a:p>
          <a:endParaRPr lang="ru-RU"/>
        </a:p>
      </dgm:t>
    </dgm:pt>
    <dgm:pt modelId="{51C92D31-E66E-4A7A-A5DD-2617E7DB9C4B}" type="pres">
      <dgm:prSet presAssocID="{D84CEC5D-3B59-440C-B6AA-1BFBDF8339C8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3CD84563-90A7-466C-AA06-156A8D70B454}" type="pres">
      <dgm:prSet presAssocID="{D84CEC5D-3B59-440C-B6AA-1BFBDF8339C8}" presName="rootComposite" presStyleCnt="0"/>
      <dgm:spPr/>
      <dgm:t>
        <a:bodyPr/>
        <a:lstStyle/>
        <a:p>
          <a:endParaRPr lang="ru-RU"/>
        </a:p>
      </dgm:t>
    </dgm:pt>
    <dgm:pt modelId="{A6176BB0-D0AC-4761-B446-0FB17B5B5C31}" type="pres">
      <dgm:prSet presAssocID="{D84CEC5D-3B59-440C-B6AA-1BFBDF8339C8}" presName="rootText" presStyleLbl="node2" presStyleIdx="0" presStyleCnt="3" custScaleX="127353" custLinFactNeighborX="1229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2BAAD73-18F3-4678-AC4A-8CA4E0EDC42A}" type="pres">
      <dgm:prSet presAssocID="{D84CEC5D-3B59-440C-B6AA-1BFBDF8339C8}" presName="rootConnector" presStyleLbl="node2" presStyleIdx="0" presStyleCnt="3"/>
      <dgm:spPr/>
      <dgm:t>
        <a:bodyPr/>
        <a:lstStyle/>
        <a:p>
          <a:endParaRPr lang="ru-RU"/>
        </a:p>
      </dgm:t>
    </dgm:pt>
    <dgm:pt modelId="{6FC948D0-42FB-4B5C-B869-F68DCDD50E17}" type="pres">
      <dgm:prSet presAssocID="{D84CEC5D-3B59-440C-B6AA-1BFBDF8339C8}" presName="hierChild4" presStyleCnt="0"/>
      <dgm:spPr/>
      <dgm:t>
        <a:bodyPr/>
        <a:lstStyle/>
        <a:p>
          <a:endParaRPr lang="ru-RU"/>
        </a:p>
      </dgm:t>
    </dgm:pt>
    <dgm:pt modelId="{1CFE5FAE-1717-4FA4-9827-28EA66CEDF8B}" type="pres">
      <dgm:prSet presAssocID="{B70C23A7-88F1-4726-9526-EBC44709002D}" presName="Name37" presStyleLbl="parChTrans1D3" presStyleIdx="0" presStyleCnt="6"/>
      <dgm:spPr/>
      <dgm:t>
        <a:bodyPr/>
        <a:lstStyle/>
        <a:p>
          <a:endParaRPr lang="ru-RU"/>
        </a:p>
      </dgm:t>
    </dgm:pt>
    <dgm:pt modelId="{979556AC-D908-4924-A753-203938D38432}" type="pres">
      <dgm:prSet presAssocID="{B96D0F2E-9894-478B-AB5C-A8450EFF6585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FFE9C0CC-CAC1-4D71-9DFD-2AAEFFDCB697}" type="pres">
      <dgm:prSet presAssocID="{B96D0F2E-9894-478B-AB5C-A8450EFF6585}" presName="rootComposite" presStyleCnt="0"/>
      <dgm:spPr/>
      <dgm:t>
        <a:bodyPr/>
        <a:lstStyle/>
        <a:p>
          <a:endParaRPr lang="ru-RU"/>
        </a:p>
      </dgm:t>
    </dgm:pt>
    <dgm:pt modelId="{6F95D23B-A81D-4C16-B25E-3AF7F9B38CDF}" type="pres">
      <dgm:prSet presAssocID="{B96D0F2E-9894-478B-AB5C-A8450EFF6585}" presName="rootText" presStyleLbl="node3" presStyleIdx="0" presStyleCnt="6" custLinFactNeighborX="223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B9CDC47-E36D-419E-A624-6521C3704D6F}" type="pres">
      <dgm:prSet presAssocID="{B96D0F2E-9894-478B-AB5C-A8450EFF6585}" presName="rootConnector" presStyleLbl="node3" presStyleIdx="0" presStyleCnt="6"/>
      <dgm:spPr/>
      <dgm:t>
        <a:bodyPr/>
        <a:lstStyle/>
        <a:p>
          <a:endParaRPr lang="ru-RU"/>
        </a:p>
      </dgm:t>
    </dgm:pt>
    <dgm:pt modelId="{71479A55-A960-4085-B000-B3929625F726}" type="pres">
      <dgm:prSet presAssocID="{B96D0F2E-9894-478B-AB5C-A8450EFF6585}" presName="hierChild4" presStyleCnt="0"/>
      <dgm:spPr/>
      <dgm:t>
        <a:bodyPr/>
        <a:lstStyle/>
        <a:p>
          <a:endParaRPr lang="ru-RU"/>
        </a:p>
      </dgm:t>
    </dgm:pt>
    <dgm:pt modelId="{185F088C-4AE4-444A-A493-EF32DC5A754B}" type="pres">
      <dgm:prSet presAssocID="{B96D0F2E-9894-478B-AB5C-A8450EFF6585}" presName="hierChild5" presStyleCnt="0"/>
      <dgm:spPr/>
      <dgm:t>
        <a:bodyPr/>
        <a:lstStyle/>
        <a:p>
          <a:endParaRPr lang="ru-RU"/>
        </a:p>
      </dgm:t>
    </dgm:pt>
    <dgm:pt modelId="{EEF19503-8AE2-495F-8944-3569E3164FD4}" type="pres">
      <dgm:prSet presAssocID="{7C684187-447F-4F9C-AD09-3B25C0502CEB}" presName="Name37" presStyleLbl="parChTrans1D3" presStyleIdx="1" presStyleCnt="6"/>
      <dgm:spPr/>
      <dgm:t>
        <a:bodyPr/>
        <a:lstStyle/>
        <a:p>
          <a:endParaRPr lang="ru-RU"/>
        </a:p>
      </dgm:t>
    </dgm:pt>
    <dgm:pt modelId="{18011F84-3D68-438D-9A00-180E7E1946EA}" type="pres">
      <dgm:prSet presAssocID="{C2FD87EB-7B7B-47DC-8843-EF447F5AEF54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B446292D-F586-49CA-914A-1B4AC85DFFCD}" type="pres">
      <dgm:prSet presAssocID="{C2FD87EB-7B7B-47DC-8843-EF447F5AEF54}" presName="rootComposite" presStyleCnt="0"/>
      <dgm:spPr/>
      <dgm:t>
        <a:bodyPr/>
        <a:lstStyle/>
        <a:p>
          <a:endParaRPr lang="ru-RU"/>
        </a:p>
      </dgm:t>
    </dgm:pt>
    <dgm:pt modelId="{6E884145-627E-475C-BE9E-CF18ECE845BC}" type="pres">
      <dgm:prSet presAssocID="{C2FD87EB-7B7B-47DC-8843-EF447F5AEF54}" presName="rootText" presStyleLbl="node3" presStyleIdx="1" presStyleCnt="6" custLinFactNeighborX="2232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90987CC-98A2-40DE-9082-0F91520688F6}" type="pres">
      <dgm:prSet presAssocID="{C2FD87EB-7B7B-47DC-8843-EF447F5AEF54}" presName="rootConnector" presStyleLbl="node3" presStyleIdx="1" presStyleCnt="6"/>
      <dgm:spPr/>
      <dgm:t>
        <a:bodyPr/>
        <a:lstStyle/>
        <a:p>
          <a:endParaRPr lang="ru-RU"/>
        </a:p>
      </dgm:t>
    </dgm:pt>
    <dgm:pt modelId="{5E97F6BB-60A6-4F9A-8DC8-75F453973583}" type="pres">
      <dgm:prSet presAssocID="{C2FD87EB-7B7B-47DC-8843-EF447F5AEF54}" presName="hierChild4" presStyleCnt="0"/>
      <dgm:spPr/>
      <dgm:t>
        <a:bodyPr/>
        <a:lstStyle/>
        <a:p>
          <a:endParaRPr lang="ru-RU"/>
        </a:p>
      </dgm:t>
    </dgm:pt>
    <dgm:pt modelId="{8BBB64FE-CB2D-4C2D-85E9-66E7D1C4FAE3}" type="pres">
      <dgm:prSet presAssocID="{C2FD87EB-7B7B-47DC-8843-EF447F5AEF54}" presName="hierChild5" presStyleCnt="0"/>
      <dgm:spPr/>
      <dgm:t>
        <a:bodyPr/>
        <a:lstStyle/>
        <a:p>
          <a:endParaRPr lang="ru-RU"/>
        </a:p>
      </dgm:t>
    </dgm:pt>
    <dgm:pt modelId="{63EDFDBF-EF8C-4CC1-B454-DCC35658BF9F}" type="pres">
      <dgm:prSet presAssocID="{D84CEC5D-3B59-440C-B6AA-1BFBDF8339C8}" presName="hierChild5" presStyleCnt="0"/>
      <dgm:spPr/>
      <dgm:t>
        <a:bodyPr/>
        <a:lstStyle/>
        <a:p>
          <a:endParaRPr lang="ru-RU"/>
        </a:p>
      </dgm:t>
    </dgm:pt>
    <dgm:pt modelId="{75C70EAE-6B7C-4833-92CC-0A40C3B58EE8}" type="pres">
      <dgm:prSet presAssocID="{24961D3E-3027-4FEF-AD6D-3DC1A2B7617B}" presName="Name37" presStyleLbl="parChTrans1D2" presStyleIdx="1" presStyleCnt="3"/>
      <dgm:spPr/>
      <dgm:t>
        <a:bodyPr/>
        <a:lstStyle/>
        <a:p>
          <a:endParaRPr lang="ru-RU"/>
        </a:p>
      </dgm:t>
    </dgm:pt>
    <dgm:pt modelId="{F24D825B-E253-436D-B8CC-3FA2450FC000}" type="pres">
      <dgm:prSet presAssocID="{5EB20521-3A98-4A9E-B666-050EBB01A065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A5EACD96-862C-4AA7-A581-81BBE3D8E684}" type="pres">
      <dgm:prSet presAssocID="{5EB20521-3A98-4A9E-B666-050EBB01A065}" presName="rootComposite" presStyleCnt="0"/>
      <dgm:spPr/>
      <dgm:t>
        <a:bodyPr/>
        <a:lstStyle/>
        <a:p>
          <a:endParaRPr lang="ru-RU"/>
        </a:p>
      </dgm:t>
    </dgm:pt>
    <dgm:pt modelId="{53ADA11B-0FF5-4F41-BBEB-8BCE04184B7B}" type="pres">
      <dgm:prSet presAssocID="{5EB20521-3A98-4A9E-B666-050EBB01A065}" presName="rootText" presStyleLbl="node2" presStyleIdx="1" presStyleCnt="3" custScaleX="140026" custLinFactNeighborX="-74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320B49E-504F-4BF7-A93F-9DD84083A8EA}" type="pres">
      <dgm:prSet presAssocID="{5EB20521-3A98-4A9E-B666-050EBB01A065}" presName="rootConnector" presStyleLbl="node2" presStyleIdx="1" presStyleCnt="3"/>
      <dgm:spPr/>
      <dgm:t>
        <a:bodyPr/>
        <a:lstStyle/>
        <a:p>
          <a:endParaRPr lang="ru-RU"/>
        </a:p>
      </dgm:t>
    </dgm:pt>
    <dgm:pt modelId="{7F8B36AD-D9F4-44BC-B1EF-A5BBB319B578}" type="pres">
      <dgm:prSet presAssocID="{5EB20521-3A98-4A9E-B666-050EBB01A065}" presName="hierChild4" presStyleCnt="0"/>
      <dgm:spPr/>
      <dgm:t>
        <a:bodyPr/>
        <a:lstStyle/>
        <a:p>
          <a:endParaRPr lang="ru-RU"/>
        </a:p>
      </dgm:t>
    </dgm:pt>
    <dgm:pt modelId="{F57F0B23-75BD-470A-A26E-3311F8AF38ED}" type="pres">
      <dgm:prSet presAssocID="{CFEE3E17-5926-40F5-8AE9-0C90B697437E}" presName="Name37" presStyleLbl="parChTrans1D3" presStyleIdx="2" presStyleCnt="6"/>
      <dgm:spPr/>
      <dgm:t>
        <a:bodyPr/>
        <a:lstStyle/>
        <a:p>
          <a:endParaRPr lang="ru-RU"/>
        </a:p>
      </dgm:t>
    </dgm:pt>
    <dgm:pt modelId="{D321000C-3697-4193-B76A-B9FD6C63A4D5}" type="pres">
      <dgm:prSet presAssocID="{CA0765AE-A04B-48D2-8365-BFE1C783A74A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F05E8CED-5CF1-4634-B2F2-46F7F816BE8E}" type="pres">
      <dgm:prSet presAssocID="{CA0765AE-A04B-48D2-8365-BFE1C783A74A}" presName="rootComposite" presStyleCnt="0"/>
      <dgm:spPr/>
      <dgm:t>
        <a:bodyPr/>
        <a:lstStyle/>
        <a:p>
          <a:endParaRPr lang="ru-RU"/>
        </a:p>
      </dgm:t>
    </dgm:pt>
    <dgm:pt modelId="{4DA942D7-48C8-4B05-BF84-883E5BC0045C}" type="pres">
      <dgm:prSet presAssocID="{CA0765AE-A04B-48D2-8365-BFE1C783A74A}" presName="rootText" presStyleLbl="node3" presStyleIdx="2" presStyleCnt="6" custLinFactNeighborX="-295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6248239F-F730-4673-9527-ECE51D475251}" type="pres">
      <dgm:prSet presAssocID="{CA0765AE-A04B-48D2-8365-BFE1C783A74A}" presName="rootConnector" presStyleLbl="node3" presStyleIdx="2" presStyleCnt="6"/>
      <dgm:spPr/>
      <dgm:t>
        <a:bodyPr/>
        <a:lstStyle/>
        <a:p>
          <a:endParaRPr lang="ru-RU"/>
        </a:p>
      </dgm:t>
    </dgm:pt>
    <dgm:pt modelId="{F9C3EAEC-3096-45C2-8B9C-F06F64B9B69B}" type="pres">
      <dgm:prSet presAssocID="{CA0765AE-A04B-48D2-8365-BFE1C783A74A}" presName="hierChild4" presStyleCnt="0"/>
      <dgm:spPr/>
      <dgm:t>
        <a:bodyPr/>
        <a:lstStyle/>
        <a:p>
          <a:endParaRPr lang="ru-RU"/>
        </a:p>
      </dgm:t>
    </dgm:pt>
    <dgm:pt modelId="{A95A8D49-8DD4-46E6-BE36-4C62D02A0588}" type="pres">
      <dgm:prSet presAssocID="{42019827-EE2F-4EF3-8478-60862F4B8870}" presName="Name37" presStyleLbl="parChTrans1D4" presStyleIdx="0" presStyleCnt="2"/>
      <dgm:spPr/>
      <dgm:t>
        <a:bodyPr/>
        <a:lstStyle/>
        <a:p>
          <a:endParaRPr lang="ru-RU"/>
        </a:p>
      </dgm:t>
    </dgm:pt>
    <dgm:pt modelId="{C55A4F79-D1A2-4D41-AB24-0D2C9994782F}" type="pres">
      <dgm:prSet presAssocID="{6B66E635-6755-4467-B2FF-2FDC6B5D666D}" presName="hierRoot2" presStyleCnt="0">
        <dgm:presLayoutVars>
          <dgm:hierBranch val="init"/>
        </dgm:presLayoutVars>
      </dgm:prSet>
      <dgm:spPr/>
    </dgm:pt>
    <dgm:pt modelId="{36E8CC1F-8E96-4495-AF1F-F52D90C154F0}" type="pres">
      <dgm:prSet presAssocID="{6B66E635-6755-4467-B2FF-2FDC6B5D666D}" presName="rootComposite" presStyleCnt="0"/>
      <dgm:spPr/>
    </dgm:pt>
    <dgm:pt modelId="{356337B0-796B-4EA8-A91B-042D6F3F8C6A}" type="pres">
      <dgm:prSet presAssocID="{6B66E635-6755-4467-B2FF-2FDC6B5D666D}" presName="rootText" presStyleLbl="node4" presStyleIdx="0" presStyleCnt="2" custLinFactNeighborX="-94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FC3A70B-19DC-41FC-AD13-8C29CB94254C}" type="pres">
      <dgm:prSet presAssocID="{6B66E635-6755-4467-B2FF-2FDC6B5D666D}" presName="rootConnector" presStyleLbl="node4" presStyleIdx="0" presStyleCnt="2"/>
      <dgm:spPr/>
      <dgm:t>
        <a:bodyPr/>
        <a:lstStyle/>
        <a:p>
          <a:endParaRPr lang="ru-RU"/>
        </a:p>
      </dgm:t>
    </dgm:pt>
    <dgm:pt modelId="{9983AAB2-E729-432A-A4FC-9440889ADF25}" type="pres">
      <dgm:prSet presAssocID="{6B66E635-6755-4467-B2FF-2FDC6B5D666D}" presName="hierChild4" presStyleCnt="0"/>
      <dgm:spPr/>
    </dgm:pt>
    <dgm:pt modelId="{39D49904-4EBB-4598-9796-2C2F4BD3F9B7}" type="pres">
      <dgm:prSet presAssocID="{6B66E635-6755-4467-B2FF-2FDC6B5D666D}" presName="hierChild5" presStyleCnt="0"/>
      <dgm:spPr/>
    </dgm:pt>
    <dgm:pt modelId="{24CF9684-26DC-4DFE-9C21-9CFD6B312D87}" type="pres">
      <dgm:prSet presAssocID="{CA0765AE-A04B-48D2-8365-BFE1C783A74A}" presName="hierChild5" presStyleCnt="0"/>
      <dgm:spPr/>
      <dgm:t>
        <a:bodyPr/>
        <a:lstStyle/>
        <a:p>
          <a:endParaRPr lang="ru-RU"/>
        </a:p>
      </dgm:t>
    </dgm:pt>
    <dgm:pt modelId="{E71E98E1-AFC2-4B6C-9CED-B224085E91E8}" type="pres">
      <dgm:prSet presAssocID="{DB9B098F-35A6-4932-B1E1-6610ADFB09BD}" presName="Name37" presStyleLbl="parChTrans1D3" presStyleIdx="3" presStyleCnt="6"/>
      <dgm:spPr/>
      <dgm:t>
        <a:bodyPr/>
        <a:lstStyle/>
        <a:p>
          <a:endParaRPr lang="ru-RU"/>
        </a:p>
      </dgm:t>
    </dgm:pt>
    <dgm:pt modelId="{1F46B9B5-65BD-4647-A404-CD90410FF28E}" type="pres">
      <dgm:prSet presAssocID="{708683C4-0AD8-4F16-8897-E4A4FFB367F9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DC53511D-472C-44C2-9DC9-68177EF118EB}" type="pres">
      <dgm:prSet presAssocID="{708683C4-0AD8-4F16-8897-E4A4FFB367F9}" presName="rootComposite" presStyleCnt="0"/>
      <dgm:spPr/>
      <dgm:t>
        <a:bodyPr/>
        <a:lstStyle/>
        <a:p>
          <a:endParaRPr lang="ru-RU"/>
        </a:p>
      </dgm:t>
    </dgm:pt>
    <dgm:pt modelId="{89DACD66-51D3-4267-8929-8DD8A5CB5B39}" type="pres">
      <dgm:prSet presAssocID="{708683C4-0AD8-4F16-8897-E4A4FFB367F9}" presName="rootText" presStyleLbl="node3" presStyleIdx="3" presStyleCnt="6" custLinFactNeighborX="-350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BFA765D-9E81-4373-9A7C-9721E99D5201}" type="pres">
      <dgm:prSet presAssocID="{708683C4-0AD8-4F16-8897-E4A4FFB367F9}" presName="rootConnector" presStyleLbl="node3" presStyleIdx="3" presStyleCnt="6"/>
      <dgm:spPr/>
      <dgm:t>
        <a:bodyPr/>
        <a:lstStyle/>
        <a:p>
          <a:endParaRPr lang="ru-RU"/>
        </a:p>
      </dgm:t>
    </dgm:pt>
    <dgm:pt modelId="{49CBEB3E-40E0-4C1D-B037-02834DB509B8}" type="pres">
      <dgm:prSet presAssocID="{708683C4-0AD8-4F16-8897-E4A4FFB367F9}" presName="hierChild4" presStyleCnt="0"/>
      <dgm:spPr/>
      <dgm:t>
        <a:bodyPr/>
        <a:lstStyle/>
        <a:p>
          <a:endParaRPr lang="ru-RU"/>
        </a:p>
      </dgm:t>
    </dgm:pt>
    <dgm:pt modelId="{FF529945-554E-4A5E-83E1-E7D75AB5C2D3}" type="pres">
      <dgm:prSet presAssocID="{52E93390-F2EC-4E7D-9937-B943597485FB}" presName="Name37" presStyleLbl="parChTrans1D4" presStyleIdx="1" presStyleCnt="2"/>
      <dgm:spPr/>
      <dgm:t>
        <a:bodyPr/>
        <a:lstStyle/>
        <a:p>
          <a:endParaRPr lang="ru-RU"/>
        </a:p>
      </dgm:t>
    </dgm:pt>
    <dgm:pt modelId="{5888A73F-6DCB-4D90-96BF-7052ACDC7B30}" type="pres">
      <dgm:prSet presAssocID="{6C88ABB6-D8FB-4616-B2D9-FEC7D7EAC368}" presName="hierRoot2" presStyleCnt="0">
        <dgm:presLayoutVars>
          <dgm:hierBranch val="init"/>
        </dgm:presLayoutVars>
      </dgm:prSet>
      <dgm:spPr/>
    </dgm:pt>
    <dgm:pt modelId="{105D7143-D312-4FB8-8D89-3D82EC6CC4DC}" type="pres">
      <dgm:prSet presAssocID="{6C88ABB6-D8FB-4616-B2D9-FEC7D7EAC368}" presName="rootComposite" presStyleCnt="0"/>
      <dgm:spPr/>
    </dgm:pt>
    <dgm:pt modelId="{B9FCCEF0-1F5C-44E0-B5DE-B67AC554D013}" type="pres">
      <dgm:prSet presAssocID="{6C88ABB6-D8FB-4616-B2D9-FEC7D7EAC368}" presName="rootText" presStyleLbl="node4" presStyleIdx="1" presStyleCnt="2" custLinFactNeighborX="-996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77BBBBCE-D5B0-4B7D-9C64-9D5E3106F710}" type="pres">
      <dgm:prSet presAssocID="{6C88ABB6-D8FB-4616-B2D9-FEC7D7EAC368}" presName="rootConnector" presStyleLbl="node4" presStyleIdx="1" presStyleCnt="2"/>
      <dgm:spPr/>
      <dgm:t>
        <a:bodyPr/>
        <a:lstStyle/>
        <a:p>
          <a:endParaRPr lang="ru-RU"/>
        </a:p>
      </dgm:t>
    </dgm:pt>
    <dgm:pt modelId="{FCB9334B-A9CF-46AF-B23E-DC678D802728}" type="pres">
      <dgm:prSet presAssocID="{6C88ABB6-D8FB-4616-B2D9-FEC7D7EAC368}" presName="hierChild4" presStyleCnt="0"/>
      <dgm:spPr/>
    </dgm:pt>
    <dgm:pt modelId="{97116F68-3AF3-46C4-B12B-D7E4E7074814}" type="pres">
      <dgm:prSet presAssocID="{6C88ABB6-D8FB-4616-B2D9-FEC7D7EAC368}" presName="hierChild5" presStyleCnt="0"/>
      <dgm:spPr/>
    </dgm:pt>
    <dgm:pt modelId="{0EDFEB81-0498-441A-9CE1-3682DFB3446A}" type="pres">
      <dgm:prSet presAssocID="{708683C4-0AD8-4F16-8897-E4A4FFB367F9}" presName="hierChild5" presStyleCnt="0"/>
      <dgm:spPr/>
      <dgm:t>
        <a:bodyPr/>
        <a:lstStyle/>
        <a:p>
          <a:endParaRPr lang="ru-RU"/>
        </a:p>
      </dgm:t>
    </dgm:pt>
    <dgm:pt modelId="{B8F20D24-BF78-4802-9FE4-4D52A58074E6}" type="pres">
      <dgm:prSet presAssocID="{5EB20521-3A98-4A9E-B666-050EBB01A065}" presName="hierChild5" presStyleCnt="0"/>
      <dgm:spPr/>
      <dgm:t>
        <a:bodyPr/>
        <a:lstStyle/>
        <a:p>
          <a:endParaRPr lang="ru-RU"/>
        </a:p>
      </dgm:t>
    </dgm:pt>
    <dgm:pt modelId="{21C9E84E-C942-421A-8CB7-550A87B900DF}" type="pres">
      <dgm:prSet presAssocID="{0C8C22AB-CBD0-411C-8B5C-A3DE568870B9}" presName="Name37" presStyleLbl="parChTrans1D2" presStyleIdx="2" presStyleCnt="3"/>
      <dgm:spPr/>
      <dgm:t>
        <a:bodyPr/>
        <a:lstStyle/>
        <a:p>
          <a:endParaRPr lang="ru-RU"/>
        </a:p>
      </dgm:t>
    </dgm:pt>
    <dgm:pt modelId="{508CE057-2CD4-4A11-936B-B3B1517A8EB7}" type="pres">
      <dgm:prSet presAssocID="{DB70F5F5-833B-4D15-8E1F-D251CEEE3D07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F369B855-58C2-4083-90DE-30CFC63E664D}" type="pres">
      <dgm:prSet presAssocID="{DB70F5F5-833B-4D15-8E1F-D251CEEE3D07}" presName="rootComposite" presStyleCnt="0"/>
      <dgm:spPr/>
      <dgm:t>
        <a:bodyPr/>
        <a:lstStyle/>
        <a:p>
          <a:endParaRPr lang="ru-RU"/>
        </a:p>
      </dgm:t>
    </dgm:pt>
    <dgm:pt modelId="{225ACBA5-2F78-43BA-975C-E812774D2BD0}" type="pres">
      <dgm:prSet presAssocID="{DB70F5F5-833B-4D15-8E1F-D251CEEE3D07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5322255-EF78-478C-9122-C8D5680C28C7}" type="pres">
      <dgm:prSet presAssocID="{DB70F5F5-833B-4D15-8E1F-D251CEEE3D07}" presName="rootConnector" presStyleLbl="node2" presStyleIdx="2" presStyleCnt="3"/>
      <dgm:spPr/>
      <dgm:t>
        <a:bodyPr/>
        <a:lstStyle/>
        <a:p>
          <a:endParaRPr lang="ru-RU"/>
        </a:p>
      </dgm:t>
    </dgm:pt>
    <dgm:pt modelId="{F72A454C-344F-456C-BEA4-83C346957652}" type="pres">
      <dgm:prSet presAssocID="{DB70F5F5-833B-4D15-8E1F-D251CEEE3D07}" presName="hierChild4" presStyleCnt="0"/>
      <dgm:spPr/>
      <dgm:t>
        <a:bodyPr/>
        <a:lstStyle/>
        <a:p>
          <a:endParaRPr lang="ru-RU"/>
        </a:p>
      </dgm:t>
    </dgm:pt>
    <dgm:pt modelId="{C73D6020-03C3-49CB-BBAA-3847C593260B}" type="pres">
      <dgm:prSet presAssocID="{42936ABB-2312-4E47-BD37-E983C3F9FE7A}" presName="Name37" presStyleLbl="parChTrans1D3" presStyleIdx="4" presStyleCnt="6"/>
      <dgm:spPr/>
      <dgm:t>
        <a:bodyPr/>
        <a:lstStyle/>
        <a:p>
          <a:endParaRPr lang="ru-RU"/>
        </a:p>
      </dgm:t>
    </dgm:pt>
    <dgm:pt modelId="{0883DA1A-45A8-4452-96FD-0EAB0C4453E4}" type="pres">
      <dgm:prSet presAssocID="{E3ECE2D3-822D-42AB-979B-061F6BA3E9E9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53CF5827-90F9-4000-B004-317591E4A147}" type="pres">
      <dgm:prSet presAssocID="{E3ECE2D3-822D-42AB-979B-061F6BA3E9E9}" presName="rootComposite" presStyleCnt="0"/>
      <dgm:spPr/>
      <dgm:t>
        <a:bodyPr/>
        <a:lstStyle/>
        <a:p>
          <a:endParaRPr lang="ru-RU"/>
        </a:p>
      </dgm:t>
    </dgm:pt>
    <dgm:pt modelId="{323C1901-5486-4CEC-984C-A94E278D2701}" type="pres">
      <dgm:prSet presAssocID="{E3ECE2D3-822D-42AB-979B-061F6BA3E9E9}" presName="rootText" presStyleLbl="node3" presStyleIdx="4" presStyleCnt="6" custLinFactNeighborX="-7548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5F9573E-1852-47F7-9D3F-F7805907096E}" type="pres">
      <dgm:prSet presAssocID="{E3ECE2D3-822D-42AB-979B-061F6BA3E9E9}" presName="rootConnector" presStyleLbl="node3" presStyleIdx="4" presStyleCnt="6"/>
      <dgm:spPr/>
      <dgm:t>
        <a:bodyPr/>
        <a:lstStyle/>
        <a:p>
          <a:endParaRPr lang="ru-RU"/>
        </a:p>
      </dgm:t>
    </dgm:pt>
    <dgm:pt modelId="{C56C072E-A70D-4A6E-8B5D-A26DFD56E5ED}" type="pres">
      <dgm:prSet presAssocID="{E3ECE2D3-822D-42AB-979B-061F6BA3E9E9}" presName="hierChild4" presStyleCnt="0"/>
      <dgm:spPr/>
      <dgm:t>
        <a:bodyPr/>
        <a:lstStyle/>
        <a:p>
          <a:endParaRPr lang="ru-RU"/>
        </a:p>
      </dgm:t>
    </dgm:pt>
    <dgm:pt modelId="{967B1B97-4B5C-4D29-A75D-AFD049E98C2C}" type="pres">
      <dgm:prSet presAssocID="{E3ECE2D3-822D-42AB-979B-061F6BA3E9E9}" presName="hierChild5" presStyleCnt="0"/>
      <dgm:spPr/>
      <dgm:t>
        <a:bodyPr/>
        <a:lstStyle/>
        <a:p>
          <a:endParaRPr lang="ru-RU"/>
        </a:p>
      </dgm:t>
    </dgm:pt>
    <dgm:pt modelId="{F5657F48-8CDB-4A8A-8277-507D91110789}" type="pres">
      <dgm:prSet presAssocID="{8407A7B6-B09A-4D5E-AECE-F27D6D7203E9}" presName="Name37" presStyleLbl="parChTrans1D3" presStyleIdx="5" presStyleCnt="6"/>
      <dgm:spPr/>
      <dgm:t>
        <a:bodyPr/>
        <a:lstStyle/>
        <a:p>
          <a:endParaRPr lang="ru-RU"/>
        </a:p>
      </dgm:t>
    </dgm:pt>
    <dgm:pt modelId="{7D35FEED-157D-4A2C-8EB1-2DC32D82B43F}" type="pres">
      <dgm:prSet presAssocID="{2D8562FD-1BFE-4CC3-BE55-91D8F06F96BA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1A36B60C-3F93-430B-94A1-30E737E4C77B}" type="pres">
      <dgm:prSet presAssocID="{2D8562FD-1BFE-4CC3-BE55-91D8F06F96BA}" presName="rootComposite" presStyleCnt="0"/>
      <dgm:spPr/>
      <dgm:t>
        <a:bodyPr/>
        <a:lstStyle/>
        <a:p>
          <a:endParaRPr lang="ru-RU"/>
        </a:p>
      </dgm:t>
    </dgm:pt>
    <dgm:pt modelId="{BBA93F29-183F-471F-A6AB-4997174FE7EA}" type="pres">
      <dgm:prSet presAssocID="{2D8562FD-1BFE-4CC3-BE55-91D8F06F96BA}" presName="rootText" presStyleLbl="node3" presStyleIdx="5" presStyleCnt="6" custScaleX="106420" custLinFactNeighborX="-722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BF7BE38-4925-411D-88BC-0FEEED07BE20}" type="pres">
      <dgm:prSet presAssocID="{2D8562FD-1BFE-4CC3-BE55-91D8F06F96BA}" presName="rootConnector" presStyleLbl="node3" presStyleIdx="5" presStyleCnt="6"/>
      <dgm:spPr/>
      <dgm:t>
        <a:bodyPr/>
        <a:lstStyle/>
        <a:p>
          <a:endParaRPr lang="ru-RU"/>
        </a:p>
      </dgm:t>
    </dgm:pt>
    <dgm:pt modelId="{CBCDAE90-6440-45C1-AA57-B72042E6786E}" type="pres">
      <dgm:prSet presAssocID="{2D8562FD-1BFE-4CC3-BE55-91D8F06F96BA}" presName="hierChild4" presStyleCnt="0"/>
      <dgm:spPr/>
      <dgm:t>
        <a:bodyPr/>
        <a:lstStyle/>
        <a:p>
          <a:endParaRPr lang="ru-RU"/>
        </a:p>
      </dgm:t>
    </dgm:pt>
    <dgm:pt modelId="{D5C5100C-5B64-4FD7-BCF6-CD721A8886BD}" type="pres">
      <dgm:prSet presAssocID="{2D8562FD-1BFE-4CC3-BE55-91D8F06F96BA}" presName="hierChild5" presStyleCnt="0"/>
      <dgm:spPr/>
      <dgm:t>
        <a:bodyPr/>
        <a:lstStyle/>
        <a:p>
          <a:endParaRPr lang="ru-RU"/>
        </a:p>
      </dgm:t>
    </dgm:pt>
    <dgm:pt modelId="{67419EA8-3711-4C6C-834B-2B3580454FBF}" type="pres">
      <dgm:prSet presAssocID="{DB70F5F5-833B-4D15-8E1F-D251CEEE3D07}" presName="hierChild5" presStyleCnt="0"/>
      <dgm:spPr/>
      <dgm:t>
        <a:bodyPr/>
        <a:lstStyle/>
        <a:p>
          <a:endParaRPr lang="ru-RU"/>
        </a:p>
      </dgm:t>
    </dgm:pt>
    <dgm:pt modelId="{171FEF14-DE6B-464E-B42C-5AE25F935F2E}" type="pres">
      <dgm:prSet presAssocID="{1283A64A-53D1-4640-8730-37B30EC78381}" presName="hierChild3" presStyleCnt="0"/>
      <dgm:spPr/>
      <dgm:t>
        <a:bodyPr/>
        <a:lstStyle/>
        <a:p>
          <a:endParaRPr lang="ru-RU"/>
        </a:p>
      </dgm:t>
    </dgm:pt>
  </dgm:ptLst>
  <dgm:cxnLst>
    <dgm:cxn modelId="{322EAFAD-71A0-4113-8341-8D4222D4E278}" srcId="{1283A64A-53D1-4640-8730-37B30EC78381}" destId="{DB70F5F5-833B-4D15-8E1F-D251CEEE3D07}" srcOrd="2" destOrd="0" parTransId="{0C8C22AB-CBD0-411C-8B5C-A3DE568870B9}" sibTransId="{2E4AD20C-B352-4E6C-91FD-CA511019454C}"/>
    <dgm:cxn modelId="{D6E8731D-C4D7-4217-B907-28C52BF2BEE8}" srcId="{DB70F5F5-833B-4D15-8E1F-D251CEEE3D07}" destId="{E3ECE2D3-822D-42AB-979B-061F6BA3E9E9}" srcOrd="0" destOrd="0" parTransId="{42936ABB-2312-4E47-BD37-E983C3F9FE7A}" sibTransId="{A67975C1-5BC7-4AA2-9E01-EEADDB53AE1E}"/>
    <dgm:cxn modelId="{37A02AE9-A4B3-4FD9-8B37-5FD0A4F87572}" type="presOf" srcId="{2D8562FD-1BFE-4CC3-BE55-91D8F06F96BA}" destId="{BBA93F29-183F-471F-A6AB-4997174FE7EA}" srcOrd="0" destOrd="0" presId="urn:microsoft.com/office/officeart/2005/8/layout/orgChart1"/>
    <dgm:cxn modelId="{9701A1FE-F85D-4BB4-A8CE-DA1A16F90938}" type="presOf" srcId="{C2234580-74C7-4E6A-B320-10417B2FE6E1}" destId="{F4B14947-A191-45C5-A65E-5986DE5FD50B}" srcOrd="0" destOrd="0" presId="urn:microsoft.com/office/officeart/2005/8/layout/orgChart1"/>
    <dgm:cxn modelId="{6D3637E8-4595-4730-B352-09281B4D24AF}" type="presOf" srcId="{DB70F5F5-833B-4D15-8E1F-D251CEEE3D07}" destId="{45322255-EF78-478C-9122-C8D5680C28C7}" srcOrd="1" destOrd="0" presId="urn:microsoft.com/office/officeart/2005/8/layout/orgChart1"/>
    <dgm:cxn modelId="{35D373B0-8591-4FC5-8A29-FBA4061C3624}" type="presOf" srcId="{6C88ABB6-D8FB-4616-B2D9-FEC7D7EAC368}" destId="{77BBBBCE-D5B0-4B7D-9C64-9D5E3106F710}" srcOrd="1" destOrd="0" presId="urn:microsoft.com/office/officeart/2005/8/layout/orgChart1"/>
    <dgm:cxn modelId="{E7E6B23F-E7D3-4BAC-9B16-4C86DF28DC02}" srcId="{708683C4-0AD8-4F16-8897-E4A4FFB367F9}" destId="{6C88ABB6-D8FB-4616-B2D9-FEC7D7EAC368}" srcOrd="0" destOrd="0" parTransId="{52E93390-F2EC-4E7D-9937-B943597485FB}" sibTransId="{9931FF7C-0F2F-405C-8FC8-F31263B05CEC}"/>
    <dgm:cxn modelId="{D8FC90AE-DFFB-4B02-A6C4-B9284C72322B}" type="presOf" srcId="{7C684187-447F-4F9C-AD09-3B25C0502CEB}" destId="{EEF19503-8AE2-495F-8944-3569E3164FD4}" srcOrd="0" destOrd="0" presId="urn:microsoft.com/office/officeart/2005/8/layout/orgChart1"/>
    <dgm:cxn modelId="{F17926A7-6882-4B8D-A405-BC9C08C7D134}" type="presOf" srcId="{65F2FD59-FBDE-40C7-8BF3-1C1CA7470191}" destId="{767AFA57-972A-494E-AAF1-95789F25531C}" srcOrd="0" destOrd="0" presId="urn:microsoft.com/office/officeart/2005/8/layout/orgChart1"/>
    <dgm:cxn modelId="{BB2DC51E-CACB-44FA-9A04-4DBD9F2B3C5F}" type="presOf" srcId="{CA0765AE-A04B-48D2-8365-BFE1C783A74A}" destId="{4DA942D7-48C8-4B05-BF84-883E5BC0045C}" srcOrd="0" destOrd="0" presId="urn:microsoft.com/office/officeart/2005/8/layout/orgChart1"/>
    <dgm:cxn modelId="{517F3849-1758-43E0-AA52-0CF58B623C65}" srcId="{1283A64A-53D1-4640-8730-37B30EC78381}" destId="{D84CEC5D-3B59-440C-B6AA-1BFBDF8339C8}" srcOrd="0" destOrd="0" parTransId="{C2234580-74C7-4E6A-B320-10417B2FE6E1}" sibTransId="{40A3FE48-5B9D-41E5-BA16-C33D17BBBCB0}"/>
    <dgm:cxn modelId="{5C6EC9A3-8616-4801-B942-78834B4C9A24}" type="presOf" srcId="{D84CEC5D-3B59-440C-B6AA-1BFBDF8339C8}" destId="{A6176BB0-D0AC-4761-B446-0FB17B5B5C31}" srcOrd="0" destOrd="0" presId="urn:microsoft.com/office/officeart/2005/8/layout/orgChart1"/>
    <dgm:cxn modelId="{E736F2A1-A5D1-41EA-908F-ABC76357B20D}" type="presOf" srcId="{CA0765AE-A04B-48D2-8365-BFE1C783A74A}" destId="{6248239F-F730-4673-9527-ECE51D475251}" srcOrd="1" destOrd="0" presId="urn:microsoft.com/office/officeart/2005/8/layout/orgChart1"/>
    <dgm:cxn modelId="{236DE2A8-8989-419D-8349-339D68DA3500}" type="presOf" srcId="{CFEE3E17-5926-40F5-8AE9-0C90B697437E}" destId="{F57F0B23-75BD-470A-A26E-3311F8AF38ED}" srcOrd="0" destOrd="0" presId="urn:microsoft.com/office/officeart/2005/8/layout/orgChart1"/>
    <dgm:cxn modelId="{6F70F0D0-70E1-485F-9192-40B53D983B0B}" type="presOf" srcId="{1283A64A-53D1-4640-8730-37B30EC78381}" destId="{58B44CB2-C964-4CF9-9E32-9DB1435CBE40}" srcOrd="0" destOrd="0" presId="urn:microsoft.com/office/officeart/2005/8/layout/orgChart1"/>
    <dgm:cxn modelId="{3C411ACA-2F9D-4C42-9492-444285ED2971}" type="presOf" srcId="{B96D0F2E-9894-478B-AB5C-A8450EFF6585}" destId="{6F95D23B-A81D-4C16-B25E-3AF7F9B38CDF}" srcOrd="0" destOrd="0" presId="urn:microsoft.com/office/officeart/2005/8/layout/orgChart1"/>
    <dgm:cxn modelId="{3E1A518A-D308-4B5D-9079-CF76A241E73C}" srcId="{DB70F5F5-833B-4D15-8E1F-D251CEEE3D07}" destId="{2D8562FD-1BFE-4CC3-BE55-91D8F06F96BA}" srcOrd="1" destOrd="0" parTransId="{8407A7B6-B09A-4D5E-AECE-F27D6D7203E9}" sibTransId="{D7E285A9-F073-4231-B813-D3CE30AA8AB9}"/>
    <dgm:cxn modelId="{0B1EA89F-259B-4B80-A8C3-888E47B376CF}" srcId="{CA0765AE-A04B-48D2-8365-BFE1C783A74A}" destId="{6B66E635-6755-4467-B2FF-2FDC6B5D666D}" srcOrd="0" destOrd="0" parTransId="{42019827-EE2F-4EF3-8478-60862F4B8870}" sibTransId="{0FFD774C-8A92-467B-970B-C0FC9181FBBE}"/>
    <dgm:cxn modelId="{FA262DAB-0BA9-4C1D-9ABC-28FF36250E8D}" type="presOf" srcId="{E3ECE2D3-822D-42AB-979B-061F6BA3E9E9}" destId="{85F9573E-1852-47F7-9D3F-F7805907096E}" srcOrd="1" destOrd="0" presId="urn:microsoft.com/office/officeart/2005/8/layout/orgChart1"/>
    <dgm:cxn modelId="{B32365E3-7BDF-4902-ADD2-D873DEAADDB7}" type="presOf" srcId="{DB70F5F5-833B-4D15-8E1F-D251CEEE3D07}" destId="{225ACBA5-2F78-43BA-975C-E812774D2BD0}" srcOrd="0" destOrd="0" presId="urn:microsoft.com/office/officeart/2005/8/layout/orgChart1"/>
    <dgm:cxn modelId="{04B09441-D7DC-47C6-8182-BB25FE4F5402}" type="presOf" srcId="{E3ECE2D3-822D-42AB-979B-061F6BA3E9E9}" destId="{323C1901-5486-4CEC-984C-A94E278D2701}" srcOrd="0" destOrd="0" presId="urn:microsoft.com/office/officeart/2005/8/layout/orgChart1"/>
    <dgm:cxn modelId="{C22967D6-8EB4-4931-84A9-BA948DC7C4B0}" type="presOf" srcId="{2D8562FD-1BFE-4CC3-BE55-91D8F06F96BA}" destId="{0BF7BE38-4925-411D-88BC-0FEEED07BE20}" srcOrd="1" destOrd="0" presId="urn:microsoft.com/office/officeart/2005/8/layout/orgChart1"/>
    <dgm:cxn modelId="{4D841468-5B62-41DA-94CA-57F4580939AF}" type="presOf" srcId="{DB9B098F-35A6-4932-B1E1-6610ADFB09BD}" destId="{E71E98E1-AFC2-4B6C-9CED-B224085E91E8}" srcOrd="0" destOrd="0" presId="urn:microsoft.com/office/officeart/2005/8/layout/orgChart1"/>
    <dgm:cxn modelId="{88EAD898-B66A-4BF7-A6FF-F7CD99E3784B}" type="presOf" srcId="{D84CEC5D-3B59-440C-B6AA-1BFBDF8339C8}" destId="{12BAAD73-18F3-4678-AC4A-8CA4E0EDC42A}" srcOrd="1" destOrd="0" presId="urn:microsoft.com/office/officeart/2005/8/layout/orgChart1"/>
    <dgm:cxn modelId="{B06CED4D-E730-4FCC-8A5B-515E874F0E8F}" srcId="{65F2FD59-FBDE-40C7-8BF3-1C1CA7470191}" destId="{1283A64A-53D1-4640-8730-37B30EC78381}" srcOrd="0" destOrd="0" parTransId="{70A687F3-A78D-44AE-B20F-C76E9544C283}" sibTransId="{521AE078-BB3A-43F5-BDD0-D0950A672354}"/>
    <dgm:cxn modelId="{9239014C-2BB6-471A-AA9F-2EBD7F9B312D}" type="presOf" srcId="{C2FD87EB-7B7B-47DC-8843-EF447F5AEF54}" destId="{6E884145-627E-475C-BE9E-CF18ECE845BC}" srcOrd="0" destOrd="0" presId="urn:microsoft.com/office/officeart/2005/8/layout/orgChart1"/>
    <dgm:cxn modelId="{B87CD562-1044-4350-877A-A8E16B0ED0FA}" type="presOf" srcId="{42019827-EE2F-4EF3-8478-60862F4B8870}" destId="{A95A8D49-8DD4-46E6-BE36-4C62D02A0588}" srcOrd="0" destOrd="0" presId="urn:microsoft.com/office/officeart/2005/8/layout/orgChart1"/>
    <dgm:cxn modelId="{91F1A166-3AE0-48EF-A3EB-EFA1B96E6DC4}" type="presOf" srcId="{6C88ABB6-D8FB-4616-B2D9-FEC7D7EAC368}" destId="{B9FCCEF0-1F5C-44E0-B5DE-B67AC554D013}" srcOrd="0" destOrd="0" presId="urn:microsoft.com/office/officeart/2005/8/layout/orgChart1"/>
    <dgm:cxn modelId="{65539151-DB9E-4535-8855-5908A0BBCB04}" type="presOf" srcId="{6B66E635-6755-4467-B2FF-2FDC6B5D666D}" destId="{356337B0-796B-4EA8-A91B-042D6F3F8C6A}" srcOrd="0" destOrd="0" presId="urn:microsoft.com/office/officeart/2005/8/layout/orgChart1"/>
    <dgm:cxn modelId="{BFE6194A-724F-4B56-B8E3-7364AEDA69F2}" type="presOf" srcId="{42936ABB-2312-4E47-BD37-E983C3F9FE7A}" destId="{C73D6020-03C3-49CB-BBAA-3847C593260B}" srcOrd="0" destOrd="0" presId="urn:microsoft.com/office/officeart/2005/8/layout/orgChart1"/>
    <dgm:cxn modelId="{B26F6E50-94A5-4C9F-8753-22B2EE1A849E}" type="presOf" srcId="{B70C23A7-88F1-4726-9526-EBC44709002D}" destId="{1CFE5FAE-1717-4FA4-9827-28EA66CEDF8B}" srcOrd="0" destOrd="0" presId="urn:microsoft.com/office/officeart/2005/8/layout/orgChart1"/>
    <dgm:cxn modelId="{46DEA4B1-B07B-4654-80F6-055995DC3AA5}" srcId="{D84CEC5D-3B59-440C-B6AA-1BFBDF8339C8}" destId="{B96D0F2E-9894-478B-AB5C-A8450EFF6585}" srcOrd="0" destOrd="0" parTransId="{B70C23A7-88F1-4726-9526-EBC44709002D}" sibTransId="{2A797407-9469-4040-9047-9A9A1533611F}"/>
    <dgm:cxn modelId="{FDFBAE54-555D-4B09-95B2-0696D9100069}" type="presOf" srcId="{0C8C22AB-CBD0-411C-8B5C-A3DE568870B9}" destId="{21C9E84E-C942-421A-8CB7-550A87B900DF}" srcOrd="0" destOrd="0" presId="urn:microsoft.com/office/officeart/2005/8/layout/orgChart1"/>
    <dgm:cxn modelId="{D70224E1-6747-45BC-A366-482B667191EE}" type="presOf" srcId="{8407A7B6-B09A-4D5E-AECE-F27D6D7203E9}" destId="{F5657F48-8CDB-4A8A-8277-507D91110789}" srcOrd="0" destOrd="0" presId="urn:microsoft.com/office/officeart/2005/8/layout/orgChart1"/>
    <dgm:cxn modelId="{43507D26-D923-4044-8896-84C23AC8ECED}" type="presOf" srcId="{5EB20521-3A98-4A9E-B666-050EBB01A065}" destId="{53ADA11B-0FF5-4F41-BBEB-8BCE04184B7B}" srcOrd="0" destOrd="0" presId="urn:microsoft.com/office/officeart/2005/8/layout/orgChart1"/>
    <dgm:cxn modelId="{EBBFED02-0094-4133-8251-AD2C251BEDDD}" type="presOf" srcId="{6B66E635-6755-4467-B2FF-2FDC6B5D666D}" destId="{9FC3A70B-19DC-41FC-AD13-8C29CB94254C}" srcOrd="1" destOrd="0" presId="urn:microsoft.com/office/officeart/2005/8/layout/orgChart1"/>
    <dgm:cxn modelId="{7E4DC4D7-057E-43FF-8CA1-A7BA4B7D71D9}" srcId="{D84CEC5D-3B59-440C-B6AA-1BFBDF8339C8}" destId="{C2FD87EB-7B7B-47DC-8843-EF447F5AEF54}" srcOrd="1" destOrd="0" parTransId="{7C684187-447F-4F9C-AD09-3B25C0502CEB}" sibTransId="{AC42D629-DBDF-4587-AD5D-617D270F4BE0}"/>
    <dgm:cxn modelId="{F02F87FC-847B-45D8-8B04-9B0B27B4A230}" type="presOf" srcId="{B96D0F2E-9894-478B-AB5C-A8450EFF6585}" destId="{0B9CDC47-E36D-419E-A624-6521C3704D6F}" srcOrd="1" destOrd="0" presId="urn:microsoft.com/office/officeart/2005/8/layout/orgChart1"/>
    <dgm:cxn modelId="{7C70A200-EB48-4F48-850E-4A0A5B0F3A09}" type="presOf" srcId="{C2FD87EB-7B7B-47DC-8843-EF447F5AEF54}" destId="{390987CC-98A2-40DE-9082-0F91520688F6}" srcOrd="1" destOrd="0" presId="urn:microsoft.com/office/officeart/2005/8/layout/orgChart1"/>
    <dgm:cxn modelId="{E54E1032-511E-4612-8466-43EA28B2D4EA}" type="presOf" srcId="{52E93390-F2EC-4E7D-9937-B943597485FB}" destId="{FF529945-554E-4A5E-83E1-E7D75AB5C2D3}" srcOrd="0" destOrd="0" presId="urn:microsoft.com/office/officeart/2005/8/layout/orgChart1"/>
    <dgm:cxn modelId="{8273C74E-35B6-4489-A71F-11BC6148CC28}" type="presOf" srcId="{24961D3E-3027-4FEF-AD6D-3DC1A2B7617B}" destId="{75C70EAE-6B7C-4833-92CC-0A40C3B58EE8}" srcOrd="0" destOrd="0" presId="urn:microsoft.com/office/officeart/2005/8/layout/orgChart1"/>
    <dgm:cxn modelId="{5C2C8A4A-FEA6-4AA2-A8E3-DBB79B075965}" type="presOf" srcId="{708683C4-0AD8-4F16-8897-E4A4FFB367F9}" destId="{89DACD66-51D3-4267-8929-8DD8A5CB5B39}" srcOrd="0" destOrd="0" presId="urn:microsoft.com/office/officeart/2005/8/layout/orgChart1"/>
    <dgm:cxn modelId="{F33B416E-B62B-4162-A7D0-F9338FED4DF8}" srcId="{1283A64A-53D1-4640-8730-37B30EC78381}" destId="{5EB20521-3A98-4A9E-B666-050EBB01A065}" srcOrd="1" destOrd="0" parTransId="{24961D3E-3027-4FEF-AD6D-3DC1A2B7617B}" sibTransId="{8F8DE95C-313D-4CF9-A35E-1FDFAD510030}"/>
    <dgm:cxn modelId="{950FA050-ABEC-4030-A23B-59D729744395}" srcId="{5EB20521-3A98-4A9E-B666-050EBB01A065}" destId="{CA0765AE-A04B-48D2-8365-BFE1C783A74A}" srcOrd="0" destOrd="0" parTransId="{CFEE3E17-5926-40F5-8AE9-0C90B697437E}" sibTransId="{A2E023A1-66C1-4AA6-A2BE-387E167A2E5F}"/>
    <dgm:cxn modelId="{A8383939-3621-4AB2-9CAB-018051C0C638}" srcId="{5EB20521-3A98-4A9E-B666-050EBB01A065}" destId="{708683C4-0AD8-4F16-8897-E4A4FFB367F9}" srcOrd="1" destOrd="0" parTransId="{DB9B098F-35A6-4932-B1E1-6610ADFB09BD}" sibTransId="{D8416183-A340-41CC-ABAE-B40B2175081B}"/>
    <dgm:cxn modelId="{576BC5F9-4568-49F0-8141-8CED522A2927}" type="presOf" srcId="{1283A64A-53D1-4640-8730-37B30EC78381}" destId="{3BC9D9F9-4646-40C1-884D-F07999414ACA}" srcOrd="1" destOrd="0" presId="urn:microsoft.com/office/officeart/2005/8/layout/orgChart1"/>
    <dgm:cxn modelId="{C4CB98F0-6BC8-4464-8620-C587330FE39C}" type="presOf" srcId="{5EB20521-3A98-4A9E-B666-050EBB01A065}" destId="{7320B49E-504F-4BF7-A93F-9DD84083A8EA}" srcOrd="1" destOrd="0" presId="urn:microsoft.com/office/officeart/2005/8/layout/orgChart1"/>
    <dgm:cxn modelId="{0C45E6A7-0AA9-4D1D-8696-FFF26C311053}" type="presOf" srcId="{708683C4-0AD8-4F16-8897-E4A4FFB367F9}" destId="{8BFA765D-9E81-4373-9A7C-9721E99D5201}" srcOrd="1" destOrd="0" presId="urn:microsoft.com/office/officeart/2005/8/layout/orgChart1"/>
    <dgm:cxn modelId="{4FB77A40-7606-4BD3-8062-4B050623708F}" type="presParOf" srcId="{767AFA57-972A-494E-AAF1-95789F25531C}" destId="{F2D15A17-5276-467A-8281-68632B6E55F2}" srcOrd="0" destOrd="0" presId="urn:microsoft.com/office/officeart/2005/8/layout/orgChart1"/>
    <dgm:cxn modelId="{971DDA98-C15E-409A-A027-CA97731B8320}" type="presParOf" srcId="{F2D15A17-5276-467A-8281-68632B6E55F2}" destId="{2F2A5C86-1AED-469E-B6BF-0D57B981AFAD}" srcOrd="0" destOrd="0" presId="urn:microsoft.com/office/officeart/2005/8/layout/orgChart1"/>
    <dgm:cxn modelId="{988E15F5-7477-4744-BA23-037217FF4581}" type="presParOf" srcId="{2F2A5C86-1AED-469E-B6BF-0D57B981AFAD}" destId="{58B44CB2-C964-4CF9-9E32-9DB1435CBE40}" srcOrd="0" destOrd="0" presId="urn:microsoft.com/office/officeart/2005/8/layout/orgChart1"/>
    <dgm:cxn modelId="{C696271B-416A-4DBE-8C5F-03700DE512D3}" type="presParOf" srcId="{2F2A5C86-1AED-469E-B6BF-0D57B981AFAD}" destId="{3BC9D9F9-4646-40C1-884D-F07999414ACA}" srcOrd="1" destOrd="0" presId="urn:microsoft.com/office/officeart/2005/8/layout/orgChart1"/>
    <dgm:cxn modelId="{1092A435-6FAF-4C9B-BC49-C2E32C4A7344}" type="presParOf" srcId="{F2D15A17-5276-467A-8281-68632B6E55F2}" destId="{BA4963E4-7231-4367-A0A5-9702CAD13C08}" srcOrd="1" destOrd="0" presId="urn:microsoft.com/office/officeart/2005/8/layout/orgChart1"/>
    <dgm:cxn modelId="{7AD06BCC-A10F-41EB-8A52-B6F7E6A5CCA1}" type="presParOf" srcId="{BA4963E4-7231-4367-A0A5-9702CAD13C08}" destId="{F4B14947-A191-45C5-A65E-5986DE5FD50B}" srcOrd="0" destOrd="0" presId="urn:microsoft.com/office/officeart/2005/8/layout/orgChart1"/>
    <dgm:cxn modelId="{44D16DED-C53E-47DD-8F1A-4CDB9A550640}" type="presParOf" srcId="{BA4963E4-7231-4367-A0A5-9702CAD13C08}" destId="{51C92D31-E66E-4A7A-A5DD-2617E7DB9C4B}" srcOrd="1" destOrd="0" presId="urn:microsoft.com/office/officeart/2005/8/layout/orgChart1"/>
    <dgm:cxn modelId="{F04D5598-C7E5-4B71-A7ED-3866071FEE09}" type="presParOf" srcId="{51C92D31-E66E-4A7A-A5DD-2617E7DB9C4B}" destId="{3CD84563-90A7-466C-AA06-156A8D70B454}" srcOrd="0" destOrd="0" presId="urn:microsoft.com/office/officeart/2005/8/layout/orgChart1"/>
    <dgm:cxn modelId="{8F581A3C-8C5E-44BA-800D-DB09591A6D2F}" type="presParOf" srcId="{3CD84563-90A7-466C-AA06-156A8D70B454}" destId="{A6176BB0-D0AC-4761-B446-0FB17B5B5C31}" srcOrd="0" destOrd="0" presId="urn:microsoft.com/office/officeart/2005/8/layout/orgChart1"/>
    <dgm:cxn modelId="{F77CAD9E-0468-4B75-9CAB-1E5BF5F0B388}" type="presParOf" srcId="{3CD84563-90A7-466C-AA06-156A8D70B454}" destId="{12BAAD73-18F3-4678-AC4A-8CA4E0EDC42A}" srcOrd="1" destOrd="0" presId="urn:microsoft.com/office/officeart/2005/8/layout/orgChart1"/>
    <dgm:cxn modelId="{AB95E4F5-F4F8-462C-8ADC-28F486992F46}" type="presParOf" srcId="{51C92D31-E66E-4A7A-A5DD-2617E7DB9C4B}" destId="{6FC948D0-42FB-4B5C-B869-F68DCDD50E17}" srcOrd="1" destOrd="0" presId="urn:microsoft.com/office/officeart/2005/8/layout/orgChart1"/>
    <dgm:cxn modelId="{040114BF-9DAC-4665-BA13-7D58FFC0A13B}" type="presParOf" srcId="{6FC948D0-42FB-4B5C-B869-F68DCDD50E17}" destId="{1CFE5FAE-1717-4FA4-9827-28EA66CEDF8B}" srcOrd="0" destOrd="0" presId="urn:microsoft.com/office/officeart/2005/8/layout/orgChart1"/>
    <dgm:cxn modelId="{B1517821-2F90-491E-85F6-CCFD0EC491D5}" type="presParOf" srcId="{6FC948D0-42FB-4B5C-B869-F68DCDD50E17}" destId="{979556AC-D908-4924-A753-203938D38432}" srcOrd="1" destOrd="0" presId="urn:microsoft.com/office/officeart/2005/8/layout/orgChart1"/>
    <dgm:cxn modelId="{34213BB8-95CA-4A81-A6F5-D286A15A84EB}" type="presParOf" srcId="{979556AC-D908-4924-A753-203938D38432}" destId="{FFE9C0CC-CAC1-4D71-9DFD-2AAEFFDCB697}" srcOrd="0" destOrd="0" presId="urn:microsoft.com/office/officeart/2005/8/layout/orgChart1"/>
    <dgm:cxn modelId="{BFD64480-0284-4BEE-B1D4-88D29C9714F5}" type="presParOf" srcId="{FFE9C0CC-CAC1-4D71-9DFD-2AAEFFDCB697}" destId="{6F95D23B-A81D-4C16-B25E-3AF7F9B38CDF}" srcOrd="0" destOrd="0" presId="urn:microsoft.com/office/officeart/2005/8/layout/orgChart1"/>
    <dgm:cxn modelId="{AB49BA98-6CD9-4607-B220-B7FC53839E62}" type="presParOf" srcId="{FFE9C0CC-CAC1-4D71-9DFD-2AAEFFDCB697}" destId="{0B9CDC47-E36D-419E-A624-6521C3704D6F}" srcOrd="1" destOrd="0" presId="urn:microsoft.com/office/officeart/2005/8/layout/orgChart1"/>
    <dgm:cxn modelId="{DBD306E2-A395-4A64-AE5D-18A8970E767D}" type="presParOf" srcId="{979556AC-D908-4924-A753-203938D38432}" destId="{71479A55-A960-4085-B000-B3929625F726}" srcOrd="1" destOrd="0" presId="urn:microsoft.com/office/officeart/2005/8/layout/orgChart1"/>
    <dgm:cxn modelId="{6DA3FD6F-A55E-42A9-A533-D3DE814DEC8D}" type="presParOf" srcId="{979556AC-D908-4924-A753-203938D38432}" destId="{185F088C-4AE4-444A-A493-EF32DC5A754B}" srcOrd="2" destOrd="0" presId="urn:microsoft.com/office/officeart/2005/8/layout/orgChart1"/>
    <dgm:cxn modelId="{FFDE8B83-B82D-4487-BD51-3BEDEBBEB777}" type="presParOf" srcId="{6FC948D0-42FB-4B5C-B869-F68DCDD50E17}" destId="{EEF19503-8AE2-495F-8944-3569E3164FD4}" srcOrd="2" destOrd="0" presId="urn:microsoft.com/office/officeart/2005/8/layout/orgChart1"/>
    <dgm:cxn modelId="{48B367BE-A34D-4807-A228-7C717B603DFC}" type="presParOf" srcId="{6FC948D0-42FB-4B5C-B869-F68DCDD50E17}" destId="{18011F84-3D68-438D-9A00-180E7E1946EA}" srcOrd="3" destOrd="0" presId="urn:microsoft.com/office/officeart/2005/8/layout/orgChart1"/>
    <dgm:cxn modelId="{3B200D5C-598E-4029-9710-9A1CB632544D}" type="presParOf" srcId="{18011F84-3D68-438D-9A00-180E7E1946EA}" destId="{B446292D-F586-49CA-914A-1B4AC85DFFCD}" srcOrd="0" destOrd="0" presId="urn:microsoft.com/office/officeart/2005/8/layout/orgChart1"/>
    <dgm:cxn modelId="{6DE579EA-AC8C-4B79-8976-3B06E2AE32BC}" type="presParOf" srcId="{B446292D-F586-49CA-914A-1B4AC85DFFCD}" destId="{6E884145-627E-475C-BE9E-CF18ECE845BC}" srcOrd="0" destOrd="0" presId="urn:microsoft.com/office/officeart/2005/8/layout/orgChart1"/>
    <dgm:cxn modelId="{61260304-3B97-4450-ACA4-17D3B1F7281A}" type="presParOf" srcId="{B446292D-F586-49CA-914A-1B4AC85DFFCD}" destId="{390987CC-98A2-40DE-9082-0F91520688F6}" srcOrd="1" destOrd="0" presId="urn:microsoft.com/office/officeart/2005/8/layout/orgChart1"/>
    <dgm:cxn modelId="{9F868317-9B16-466C-8555-6E0B2CC7953B}" type="presParOf" srcId="{18011F84-3D68-438D-9A00-180E7E1946EA}" destId="{5E97F6BB-60A6-4F9A-8DC8-75F453973583}" srcOrd="1" destOrd="0" presId="urn:microsoft.com/office/officeart/2005/8/layout/orgChart1"/>
    <dgm:cxn modelId="{E72F9884-8AD0-4E62-A39A-222DDE0C1F78}" type="presParOf" srcId="{18011F84-3D68-438D-9A00-180E7E1946EA}" destId="{8BBB64FE-CB2D-4C2D-85E9-66E7D1C4FAE3}" srcOrd="2" destOrd="0" presId="urn:microsoft.com/office/officeart/2005/8/layout/orgChart1"/>
    <dgm:cxn modelId="{EDFF2E4D-8292-457A-84D0-54ACC2290140}" type="presParOf" srcId="{51C92D31-E66E-4A7A-A5DD-2617E7DB9C4B}" destId="{63EDFDBF-EF8C-4CC1-B454-DCC35658BF9F}" srcOrd="2" destOrd="0" presId="urn:microsoft.com/office/officeart/2005/8/layout/orgChart1"/>
    <dgm:cxn modelId="{CB96F2D6-2615-46D2-8520-1D365B96F440}" type="presParOf" srcId="{BA4963E4-7231-4367-A0A5-9702CAD13C08}" destId="{75C70EAE-6B7C-4833-92CC-0A40C3B58EE8}" srcOrd="2" destOrd="0" presId="urn:microsoft.com/office/officeart/2005/8/layout/orgChart1"/>
    <dgm:cxn modelId="{032BFBAB-E6C2-4978-BB4E-EE8DB74A1DD4}" type="presParOf" srcId="{BA4963E4-7231-4367-A0A5-9702CAD13C08}" destId="{F24D825B-E253-436D-B8CC-3FA2450FC000}" srcOrd="3" destOrd="0" presId="urn:microsoft.com/office/officeart/2005/8/layout/orgChart1"/>
    <dgm:cxn modelId="{885F5F94-7706-4752-BA6C-A756E52AEC11}" type="presParOf" srcId="{F24D825B-E253-436D-B8CC-3FA2450FC000}" destId="{A5EACD96-862C-4AA7-A581-81BBE3D8E684}" srcOrd="0" destOrd="0" presId="urn:microsoft.com/office/officeart/2005/8/layout/orgChart1"/>
    <dgm:cxn modelId="{CE28A11D-BFC5-4761-B0A8-E9F362D227B0}" type="presParOf" srcId="{A5EACD96-862C-4AA7-A581-81BBE3D8E684}" destId="{53ADA11B-0FF5-4F41-BBEB-8BCE04184B7B}" srcOrd="0" destOrd="0" presId="urn:microsoft.com/office/officeart/2005/8/layout/orgChart1"/>
    <dgm:cxn modelId="{73DA3FD2-C8CD-44EF-AA31-14BB60756AA9}" type="presParOf" srcId="{A5EACD96-862C-4AA7-A581-81BBE3D8E684}" destId="{7320B49E-504F-4BF7-A93F-9DD84083A8EA}" srcOrd="1" destOrd="0" presId="urn:microsoft.com/office/officeart/2005/8/layout/orgChart1"/>
    <dgm:cxn modelId="{C997A8F0-B457-498F-A450-915F3FF370B7}" type="presParOf" srcId="{F24D825B-E253-436D-B8CC-3FA2450FC000}" destId="{7F8B36AD-D9F4-44BC-B1EF-A5BBB319B578}" srcOrd="1" destOrd="0" presId="urn:microsoft.com/office/officeart/2005/8/layout/orgChart1"/>
    <dgm:cxn modelId="{1DB8E4C0-A25C-41CA-977F-E99BB6E22096}" type="presParOf" srcId="{7F8B36AD-D9F4-44BC-B1EF-A5BBB319B578}" destId="{F57F0B23-75BD-470A-A26E-3311F8AF38ED}" srcOrd="0" destOrd="0" presId="urn:microsoft.com/office/officeart/2005/8/layout/orgChart1"/>
    <dgm:cxn modelId="{B87ACD98-DFB6-4F71-98A6-38E72DD361D7}" type="presParOf" srcId="{7F8B36AD-D9F4-44BC-B1EF-A5BBB319B578}" destId="{D321000C-3697-4193-B76A-B9FD6C63A4D5}" srcOrd="1" destOrd="0" presId="urn:microsoft.com/office/officeart/2005/8/layout/orgChart1"/>
    <dgm:cxn modelId="{30F60420-905C-4F8F-88FC-3F331A9BD9DD}" type="presParOf" srcId="{D321000C-3697-4193-B76A-B9FD6C63A4D5}" destId="{F05E8CED-5CF1-4634-B2F2-46F7F816BE8E}" srcOrd="0" destOrd="0" presId="urn:microsoft.com/office/officeart/2005/8/layout/orgChart1"/>
    <dgm:cxn modelId="{D0966093-92BC-4B42-B379-50518E26229F}" type="presParOf" srcId="{F05E8CED-5CF1-4634-B2F2-46F7F816BE8E}" destId="{4DA942D7-48C8-4B05-BF84-883E5BC0045C}" srcOrd="0" destOrd="0" presId="urn:microsoft.com/office/officeart/2005/8/layout/orgChart1"/>
    <dgm:cxn modelId="{F8A94E51-9B69-4AC0-B30D-FA6C613AFD4C}" type="presParOf" srcId="{F05E8CED-5CF1-4634-B2F2-46F7F816BE8E}" destId="{6248239F-F730-4673-9527-ECE51D475251}" srcOrd="1" destOrd="0" presId="urn:microsoft.com/office/officeart/2005/8/layout/orgChart1"/>
    <dgm:cxn modelId="{A1A4EC69-BA05-4339-8AD5-12D7F8D5A824}" type="presParOf" srcId="{D321000C-3697-4193-B76A-B9FD6C63A4D5}" destId="{F9C3EAEC-3096-45C2-8B9C-F06F64B9B69B}" srcOrd="1" destOrd="0" presId="urn:microsoft.com/office/officeart/2005/8/layout/orgChart1"/>
    <dgm:cxn modelId="{36A16EAC-6560-48ED-BF29-B5D0EB52EF49}" type="presParOf" srcId="{F9C3EAEC-3096-45C2-8B9C-F06F64B9B69B}" destId="{A95A8D49-8DD4-46E6-BE36-4C62D02A0588}" srcOrd="0" destOrd="0" presId="urn:microsoft.com/office/officeart/2005/8/layout/orgChart1"/>
    <dgm:cxn modelId="{5BD64BC4-2917-4086-96C3-F187F61C247C}" type="presParOf" srcId="{F9C3EAEC-3096-45C2-8B9C-F06F64B9B69B}" destId="{C55A4F79-D1A2-4D41-AB24-0D2C9994782F}" srcOrd="1" destOrd="0" presId="urn:microsoft.com/office/officeart/2005/8/layout/orgChart1"/>
    <dgm:cxn modelId="{7BFF4FC5-2FDF-440F-A4F0-6B35E9E42E30}" type="presParOf" srcId="{C55A4F79-D1A2-4D41-AB24-0D2C9994782F}" destId="{36E8CC1F-8E96-4495-AF1F-F52D90C154F0}" srcOrd="0" destOrd="0" presId="urn:microsoft.com/office/officeart/2005/8/layout/orgChart1"/>
    <dgm:cxn modelId="{AE265EE2-44DA-4D92-90D5-28EE44066D8D}" type="presParOf" srcId="{36E8CC1F-8E96-4495-AF1F-F52D90C154F0}" destId="{356337B0-796B-4EA8-A91B-042D6F3F8C6A}" srcOrd="0" destOrd="0" presId="urn:microsoft.com/office/officeart/2005/8/layout/orgChart1"/>
    <dgm:cxn modelId="{A89369FE-80ED-4787-8F1E-1D3479C6C9C2}" type="presParOf" srcId="{36E8CC1F-8E96-4495-AF1F-F52D90C154F0}" destId="{9FC3A70B-19DC-41FC-AD13-8C29CB94254C}" srcOrd="1" destOrd="0" presId="urn:microsoft.com/office/officeart/2005/8/layout/orgChart1"/>
    <dgm:cxn modelId="{13F20232-C0E2-4F63-85BA-61B7A2B0C324}" type="presParOf" srcId="{C55A4F79-D1A2-4D41-AB24-0D2C9994782F}" destId="{9983AAB2-E729-432A-A4FC-9440889ADF25}" srcOrd="1" destOrd="0" presId="urn:microsoft.com/office/officeart/2005/8/layout/orgChart1"/>
    <dgm:cxn modelId="{94D96388-AC48-49FE-9F1E-372B6327E1C9}" type="presParOf" srcId="{C55A4F79-D1A2-4D41-AB24-0D2C9994782F}" destId="{39D49904-4EBB-4598-9796-2C2F4BD3F9B7}" srcOrd="2" destOrd="0" presId="urn:microsoft.com/office/officeart/2005/8/layout/orgChart1"/>
    <dgm:cxn modelId="{E7E05C04-038C-4075-B7F9-9B33253C1E08}" type="presParOf" srcId="{D321000C-3697-4193-B76A-B9FD6C63A4D5}" destId="{24CF9684-26DC-4DFE-9C21-9CFD6B312D87}" srcOrd="2" destOrd="0" presId="urn:microsoft.com/office/officeart/2005/8/layout/orgChart1"/>
    <dgm:cxn modelId="{6CD9FC65-F1F9-42BA-A67B-8AF7B1BC0857}" type="presParOf" srcId="{7F8B36AD-D9F4-44BC-B1EF-A5BBB319B578}" destId="{E71E98E1-AFC2-4B6C-9CED-B224085E91E8}" srcOrd="2" destOrd="0" presId="urn:microsoft.com/office/officeart/2005/8/layout/orgChart1"/>
    <dgm:cxn modelId="{4629B5C4-696A-414B-A247-96B72964FE55}" type="presParOf" srcId="{7F8B36AD-D9F4-44BC-B1EF-A5BBB319B578}" destId="{1F46B9B5-65BD-4647-A404-CD90410FF28E}" srcOrd="3" destOrd="0" presId="urn:microsoft.com/office/officeart/2005/8/layout/orgChart1"/>
    <dgm:cxn modelId="{79BB04EE-992F-4599-A400-A32912F718A6}" type="presParOf" srcId="{1F46B9B5-65BD-4647-A404-CD90410FF28E}" destId="{DC53511D-472C-44C2-9DC9-68177EF118EB}" srcOrd="0" destOrd="0" presId="urn:microsoft.com/office/officeart/2005/8/layout/orgChart1"/>
    <dgm:cxn modelId="{99E4C5BC-C6AC-42EB-BFDF-BB6A8702F7C7}" type="presParOf" srcId="{DC53511D-472C-44C2-9DC9-68177EF118EB}" destId="{89DACD66-51D3-4267-8929-8DD8A5CB5B39}" srcOrd="0" destOrd="0" presId="urn:microsoft.com/office/officeart/2005/8/layout/orgChart1"/>
    <dgm:cxn modelId="{D458EE13-4441-4869-94FD-F81ED916F821}" type="presParOf" srcId="{DC53511D-472C-44C2-9DC9-68177EF118EB}" destId="{8BFA765D-9E81-4373-9A7C-9721E99D5201}" srcOrd="1" destOrd="0" presId="urn:microsoft.com/office/officeart/2005/8/layout/orgChart1"/>
    <dgm:cxn modelId="{79E8DFE1-53C0-4EE6-847B-307B68123730}" type="presParOf" srcId="{1F46B9B5-65BD-4647-A404-CD90410FF28E}" destId="{49CBEB3E-40E0-4C1D-B037-02834DB509B8}" srcOrd="1" destOrd="0" presId="urn:microsoft.com/office/officeart/2005/8/layout/orgChart1"/>
    <dgm:cxn modelId="{4284DE87-2FA4-47B2-9E93-8D2F528A59DB}" type="presParOf" srcId="{49CBEB3E-40E0-4C1D-B037-02834DB509B8}" destId="{FF529945-554E-4A5E-83E1-E7D75AB5C2D3}" srcOrd="0" destOrd="0" presId="urn:microsoft.com/office/officeart/2005/8/layout/orgChart1"/>
    <dgm:cxn modelId="{0F295416-5080-4867-9EB7-463C03E54A12}" type="presParOf" srcId="{49CBEB3E-40E0-4C1D-B037-02834DB509B8}" destId="{5888A73F-6DCB-4D90-96BF-7052ACDC7B30}" srcOrd="1" destOrd="0" presId="urn:microsoft.com/office/officeart/2005/8/layout/orgChart1"/>
    <dgm:cxn modelId="{5E19089B-6285-48FC-94FA-37A56BCD4966}" type="presParOf" srcId="{5888A73F-6DCB-4D90-96BF-7052ACDC7B30}" destId="{105D7143-D312-4FB8-8D89-3D82EC6CC4DC}" srcOrd="0" destOrd="0" presId="urn:microsoft.com/office/officeart/2005/8/layout/orgChart1"/>
    <dgm:cxn modelId="{5E366F4F-616D-4202-A8B9-1075FE0E86A4}" type="presParOf" srcId="{105D7143-D312-4FB8-8D89-3D82EC6CC4DC}" destId="{B9FCCEF0-1F5C-44E0-B5DE-B67AC554D013}" srcOrd="0" destOrd="0" presId="urn:microsoft.com/office/officeart/2005/8/layout/orgChart1"/>
    <dgm:cxn modelId="{05406AEC-EB78-4689-BCCF-998230695CC4}" type="presParOf" srcId="{105D7143-D312-4FB8-8D89-3D82EC6CC4DC}" destId="{77BBBBCE-D5B0-4B7D-9C64-9D5E3106F710}" srcOrd="1" destOrd="0" presId="urn:microsoft.com/office/officeart/2005/8/layout/orgChart1"/>
    <dgm:cxn modelId="{F35862D5-564C-418F-8981-667F4A46780E}" type="presParOf" srcId="{5888A73F-6DCB-4D90-96BF-7052ACDC7B30}" destId="{FCB9334B-A9CF-46AF-B23E-DC678D802728}" srcOrd="1" destOrd="0" presId="urn:microsoft.com/office/officeart/2005/8/layout/orgChart1"/>
    <dgm:cxn modelId="{8697DF49-6505-464A-A6CE-687ACAD4F318}" type="presParOf" srcId="{5888A73F-6DCB-4D90-96BF-7052ACDC7B30}" destId="{97116F68-3AF3-46C4-B12B-D7E4E7074814}" srcOrd="2" destOrd="0" presId="urn:microsoft.com/office/officeart/2005/8/layout/orgChart1"/>
    <dgm:cxn modelId="{458F5C76-CD14-467D-B3B9-E792D3DB38BE}" type="presParOf" srcId="{1F46B9B5-65BD-4647-A404-CD90410FF28E}" destId="{0EDFEB81-0498-441A-9CE1-3682DFB3446A}" srcOrd="2" destOrd="0" presId="urn:microsoft.com/office/officeart/2005/8/layout/orgChart1"/>
    <dgm:cxn modelId="{33528F7A-BE5C-48DA-9AE9-CF06200C1DBE}" type="presParOf" srcId="{F24D825B-E253-436D-B8CC-3FA2450FC000}" destId="{B8F20D24-BF78-4802-9FE4-4D52A58074E6}" srcOrd="2" destOrd="0" presId="urn:microsoft.com/office/officeart/2005/8/layout/orgChart1"/>
    <dgm:cxn modelId="{FDEA6D75-694F-48B9-B580-D2E82AED6D23}" type="presParOf" srcId="{BA4963E4-7231-4367-A0A5-9702CAD13C08}" destId="{21C9E84E-C942-421A-8CB7-550A87B900DF}" srcOrd="4" destOrd="0" presId="urn:microsoft.com/office/officeart/2005/8/layout/orgChart1"/>
    <dgm:cxn modelId="{064F1E65-6861-4E84-B8D7-B61F7A037E83}" type="presParOf" srcId="{BA4963E4-7231-4367-A0A5-9702CAD13C08}" destId="{508CE057-2CD4-4A11-936B-B3B1517A8EB7}" srcOrd="5" destOrd="0" presId="urn:microsoft.com/office/officeart/2005/8/layout/orgChart1"/>
    <dgm:cxn modelId="{2AB1D6AB-0ED4-4285-816D-81FA6322899B}" type="presParOf" srcId="{508CE057-2CD4-4A11-936B-B3B1517A8EB7}" destId="{F369B855-58C2-4083-90DE-30CFC63E664D}" srcOrd="0" destOrd="0" presId="urn:microsoft.com/office/officeart/2005/8/layout/orgChart1"/>
    <dgm:cxn modelId="{89D3E1DE-AF84-4705-AFF5-612B1C784672}" type="presParOf" srcId="{F369B855-58C2-4083-90DE-30CFC63E664D}" destId="{225ACBA5-2F78-43BA-975C-E812774D2BD0}" srcOrd="0" destOrd="0" presId="urn:microsoft.com/office/officeart/2005/8/layout/orgChart1"/>
    <dgm:cxn modelId="{7C6E5537-528D-4621-9367-088BC7D65C40}" type="presParOf" srcId="{F369B855-58C2-4083-90DE-30CFC63E664D}" destId="{45322255-EF78-478C-9122-C8D5680C28C7}" srcOrd="1" destOrd="0" presId="urn:microsoft.com/office/officeart/2005/8/layout/orgChart1"/>
    <dgm:cxn modelId="{01656CC1-3545-4542-9885-09A8E8757FA5}" type="presParOf" srcId="{508CE057-2CD4-4A11-936B-B3B1517A8EB7}" destId="{F72A454C-344F-456C-BEA4-83C346957652}" srcOrd="1" destOrd="0" presId="urn:microsoft.com/office/officeart/2005/8/layout/orgChart1"/>
    <dgm:cxn modelId="{CEAF15CA-6E14-4C4E-A429-09D2D08B3309}" type="presParOf" srcId="{F72A454C-344F-456C-BEA4-83C346957652}" destId="{C73D6020-03C3-49CB-BBAA-3847C593260B}" srcOrd="0" destOrd="0" presId="urn:microsoft.com/office/officeart/2005/8/layout/orgChart1"/>
    <dgm:cxn modelId="{A93C66CF-4C92-4368-BCF4-9860FD72700C}" type="presParOf" srcId="{F72A454C-344F-456C-BEA4-83C346957652}" destId="{0883DA1A-45A8-4452-96FD-0EAB0C4453E4}" srcOrd="1" destOrd="0" presId="urn:microsoft.com/office/officeart/2005/8/layout/orgChart1"/>
    <dgm:cxn modelId="{B0F07A6E-6E67-4F32-B11A-9B6BFDBEF142}" type="presParOf" srcId="{0883DA1A-45A8-4452-96FD-0EAB0C4453E4}" destId="{53CF5827-90F9-4000-B004-317591E4A147}" srcOrd="0" destOrd="0" presId="urn:microsoft.com/office/officeart/2005/8/layout/orgChart1"/>
    <dgm:cxn modelId="{56EDFE44-A99F-4D84-81F7-041587ACAFC5}" type="presParOf" srcId="{53CF5827-90F9-4000-B004-317591E4A147}" destId="{323C1901-5486-4CEC-984C-A94E278D2701}" srcOrd="0" destOrd="0" presId="urn:microsoft.com/office/officeart/2005/8/layout/orgChart1"/>
    <dgm:cxn modelId="{317B1266-2B82-4E73-8B16-59EED0119093}" type="presParOf" srcId="{53CF5827-90F9-4000-B004-317591E4A147}" destId="{85F9573E-1852-47F7-9D3F-F7805907096E}" srcOrd="1" destOrd="0" presId="urn:microsoft.com/office/officeart/2005/8/layout/orgChart1"/>
    <dgm:cxn modelId="{C7E9866C-2D96-4AF9-BDAD-2F7EAFC192CE}" type="presParOf" srcId="{0883DA1A-45A8-4452-96FD-0EAB0C4453E4}" destId="{C56C072E-A70D-4A6E-8B5D-A26DFD56E5ED}" srcOrd="1" destOrd="0" presId="urn:microsoft.com/office/officeart/2005/8/layout/orgChart1"/>
    <dgm:cxn modelId="{73731242-336D-47EA-96D3-166D0FCBC8FF}" type="presParOf" srcId="{0883DA1A-45A8-4452-96FD-0EAB0C4453E4}" destId="{967B1B97-4B5C-4D29-A75D-AFD049E98C2C}" srcOrd="2" destOrd="0" presId="urn:microsoft.com/office/officeart/2005/8/layout/orgChart1"/>
    <dgm:cxn modelId="{B76639EC-8037-4CF5-89B9-F4D097551316}" type="presParOf" srcId="{F72A454C-344F-456C-BEA4-83C346957652}" destId="{F5657F48-8CDB-4A8A-8277-507D91110789}" srcOrd="2" destOrd="0" presId="urn:microsoft.com/office/officeart/2005/8/layout/orgChart1"/>
    <dgm:cxn modelId="{302556FB-C920-4342-A48F-1A83DCE86CA6}" type="presParOf" srcId="{F72A454C-344F-456C-BEA4-83C346957652}" destId="{7D35FEED-157D-4A2C-8EB1-2DC32D82B43F}" srcOrd="3" destOrd="0" presId="urn:microsoft.com/office/officeart/2005/8/layout/orgChart1"/>
    <dgm:cxn modelId="{CA16575C-10FC-4FAF-A8B9-D75A2B465196}" type="presParOf" srcId="{7D35FEED-157D-4A2C-8EB1-2DC32D82B43F}" destId="{1A36B60C-3F93-430B-94A1-30E737E4C77B}" srcOrd="0" destOrd="0" presId="urn:microsoft.com/office/officeart/2005/8/layout/orgChart1"/>
    <dgm:cxn modelId="{C2C853F9-4C31-4629-BD56-90EF5E676398}" type="presParOf" srcId="{1A36B60C-3F93-430B-94A1-30E737E4C77B}" destId="{BBA93F29-183F-471F-A6AB-4997174FE7EA}" srcOrd="0" destOrd="0" presId="urn:microsoft.com/office/officeart/2005/8/layout/orgChart1"/>
    <dgm:cxn modelId="{B04C8C5A-699C-4659-BD05-B1B4AEDF51BF}" type="presParOf" srcId="{1A36B60C-3F93-430B-94A1-30E737E4C77B}" destId="{0BF7BE38-4925-411D-88BC-0FEEED07BE20}" srcOrd="1" destOrd="0" presId="urn:microsoft.com/office/officeart/2005/8/layout/orgChart1"/>
    <dgm:cxn modelId="{EBB2040F-732F-4887-A780-D7F8C4687986}" type="presParOf" srcId="{7D35FEED-157D-4A2C-8EB1-2DC32D82B43F}" destId="{CBCDAE90-6440-45C1-AA57-B72042E6786E}" srcOrd="1" destOrd="0" presId="urn:microsoft.com/office/officeart/2005/8/layout/orgChart1"/>
    <dgm:cxn modelId="{DADEBFE9-0462-43F3-A01F-DAC8534B48C6}" type="presParOf" srcId="{7D35FEED-157D-4A2C-8EB1-2DC32D82B43F}" destId="{D5C5100C-5B64-4FD7-BCF6-CD721A8886BD}" srcOrd="2" destOrd="0" presId="urn:microsoft.com/office/officeart/2005/8/layout/orgChart1"/>
    <dgm:cxn modelId="{84B0661A-8B11-452E-B17C-80E57551016D}" type="presParOf" srcId="{508CE057-2CD4-4A11-936B-B3B1517A8EB7}" destId="{67419EA8-3711-4C6C-834B-2B3580454FBF}" srcOrd="2" destOrd="0" presId="urn:microsoft.com/office/officeart/2005/8/layout/orgChart1"/>
    <dgm:cxn modelId="{C1408EF8-6C43-4AFD-8F31-61B172AC19F5}" type="presParOf" srcId="{F2D15A17-5276-467A-8281-68632B6E55F2}" destId="{171FEF14-DE6B-464E-B42C-5AE25F935F2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061872-68A9-4170-B7B9-5950AEE45DCB}">
      <dsp:nvSpPr>
        <dsp:cNvPr id="0" name=""/>
        <dsp:cNvSpPr/>
      </dsp:nvSpPr>
      <dsp:spPr>
        <a:xfrm rot="10800000">
          <a:off x="914393" y="1964"/>
          <a:ext cx="6324613" cy="390103"/>
        </a:xfrm>
        <a:prstGeom prst="homePlate">
          <a:avLst/>
        </a:prstGeom>
        <a:solidFill>
          <a:srgbClr val="E0F1F8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2025" tIns="91440" rIns="170688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accent5">
                  <a:lumMod val="75000"/>
                </a:schemeClr>
              </a:solidFill>
              <a:latin typeface="Arial Narrow" pitchFamily="34" charset="0"/>
              <a:cs typeface="Arial" pitchFamily="34" charset="0"/>
            </a:rPr>
            <a:t>Определение  понятия «бутерброд»</a:t>
          </a:r>
          <a:endParaRPr lang="ru-RU" sz="2400" kern="1200" dirty="0">
            <a:solidFill>
              <a:schemeClr val="accent5">
                <a:lumMod val="75000"/>
              </a:schemeClr>
            </a:solidFill>
          </a:endParaRPr>
        </a:p>
      </dsp:txBody>
      <dsp:txXfrm rot="10800000">
        <a:off x="1011919" y="1964"/>
        <a:ext cx="6227087" cy="390103"/>
      </dsp:txXfrm>
    </dsp:sp>
    <dsp:sp modelId="{EAB23AED-71AC-46B3-919A-177BAC15473F}">
      <dsp:nvSpPr>
        <dsp:cNvPr id="0" name=""/>
        <dsp:cNvSpPr/>
      </dsp:nvSpPr>
      <dsp:spPr>
        <a:xfrm>
          <a:off x="683899" y="1964"/>
          <a:ext cx="390103" cy="390103"/>
        </a:xfrm>
        <a:prstGeom prst="ellipse">
          <a:avLst/>
        </a:prstGeom>
        <a:solidFill>
          <a:srgbClr val="C3E1EB"/>
        </a:solidFill>
        <a:ln w="95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AF0E144B-3BE7-431A-BC73-E2EA420FEDD3}">
      <dsp:nvSpPr>
        <dsp:cNvPr id="0" name=""/>
        <dsp:cNvSpPr/>
      </dsp:nvSpPr>
      <dsp:spPr>
        <a:xfrm rot="10800000">
          <a:off x="914393" y="508516"/>
          <a:ext cx="6324613" cy="390103"/>
        </a:xfrm>
        <a:prstGeom prst="homePlate">
          <a:avLst/>
        </a:prstGeom>
        <a:solidFill>
          <a:srgbClr val="E0F1F8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2025" tIns="91440" rIns="170688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accent5">
                  <a:lumMod val="75000"/>
                </a:schemeClr>
              </a:solidFill>
              <a:latin typeface="Arial Narrow" pitchFamily="34" charset="0"/>
              <a:cs typeface="Arial" pitchFamily="34" charset="0"/>
            </a:rPr>
            <a:t>Классификация бутербродов</a:t>
          </a:r>
          <a:endParaRPr lang="ru-RU" sz="2400" kern="1200" dirty="0">
            <a:solidFill>
              <a:schemeClr val="accent5">
                <a:lumMod val="75000"/>
              </a:schemeClr>
            </a:solidFill>
          </a:endParaRPr>
        </a:p>
      </dsp:txBody>
      <dsp:txXfrm rot="10800000">
        <a:off x="1011919" y="508516"/>
        <a:ext cx="6227087" cy="390103"/>
      </dsp:txXfrm>
    </dsp:sp>
    <dsp:sp modelId="{BCF02739-2F55-4B8E-A1B8-0B58F787B41D}">
      <dsp:nvSpPr>
        <dsp:cNvPr id="0" name=""/>
        <dsp:cNvSpPr/>
      </dsp:nvSpPr>
      <dsp:spPr>
        <a:xfrm>
          <a:off x="683899" y="508516"/>
          <a:ext cx="390103" cy="390103"/>
        </a:xfrm>
        <a:prstGeom prst="ellipse">
          <a:avLst/>
        </a:prstGeom>
        <a:solidFill>
          <a:srgbClr val="C3E1EB"/>
        </a:solidFill>
        <a:ln w="95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27EDFA3-70D0-4DA0-A855-23C1AD97CF04}">
      <dsp:nvSpPr>
        <dsp:cNvPr id="0" name=""/>
        <dsp:cNvSpPr/>
      </dsp:nvSpPr>
      <dsp:spPr>
        <a:xfrm rot="10800000">
          <a:off x="914393" y="1015068"/>
          <a:ext cx="6324613" cy="390103"/>
        </a:xfrm>
        <a:prstGeom prst="homePlate">
          <a:avLst/>
        </a:prstGeom>
        <a:solidFill>
          <a:srgbClr val="E0F1F8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2025" tIns="91440" rIns="170688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accent5">
                  <a:lumMod val="75000"/>
                </a:schemeClr>
              </a:solidFill>
              <a:latin typeface="Arial Narrow" pitchFamily="34" charset="0"/>
              <a:cs typeface="Arial" pitchFamily="34" charset="0"/>
            </a:rPr>
            <a:t>История происхождения бутербродов</a:t>
          </a:r>
          <a:endParaRPr lang="ru-RU" sz="2400" kern="1200" dirty="0">
            <a:solidFill>
              <a:schemeClr val="accent5">
                <a:lumMod val="75000"/>
              </a:schemeClr>
            </a:solidFill>
          </a:endParaRPr>
        </a:p>
      </dsp:txBody>
      <dsp:txXfrm rot="10800000">
        <a:off x="1011919" y="1015068"/>
        <a:ext cx="6227087" cy="390103"/>
      </dsp:txXfrm>
    </dsp:sp>
    <dsp:sp modelId="{0B0C8D7F-623F-46DF-B5A1-AAC483A18351}">
      <dsp:nvSpPr>
        <dsp:cNvPr id="0" name=""/>
        <dsp:cNvSpPr/>
      </dsp:nvSpPr>
      <dsp:spPr>
        <a:xfrm>
          <a:off x="683899" y="1015068"/>
          <a:ext cx="390103" cy="390103"/>
        </a:xfrm>
        <a:prstGeom prst="ellipse">
          <a:avLst/>
        </a:prstGeom>
        <a:solidFill>
          <a:srgbClr val="C3E1EB"/>
        </a:solidFill>
        <a:ln w="95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C9CB1D03-4F20-4938-BD76-3B4C4E31E5EC}">
      <dsp:nvSpPr>
        <dsp:cNvPr id="0" name=""/>
        <dsp:cNvSpPr/>
      </dsp:nvSpPr>
      <dsp:spPr>
        <a:xfrm rot="10800000">
          <a:off x="914393" y="1521620"/>
          <a:ext cx="6324613" cy="390103"/>
        </a:xfrm>
        <a:prstGeom prst="homePlate">
          <a:avLst/>
        </a:prstGeom>
        <a:solidFill>
          <a:srgbClr val="E0F1F8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2025" tIns="91440" rIns="170688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accent5">
                  <a:lumMod val="75000"/>
                </a:schemeClr>
              </a:solidFill>
              <a:latin typeface="Arial Narrow" pitchFamily="34" charset="0"/>
              <a:cs typeface="Arial" pitchFamily="34" charset="0"/>
            </a:rPr>
            <a:t>Основа для бутербродов</a:t>
          </a:r>
          <a:endParaRPr lang="ru-RU" sz="2400" kern="1200" dirty="0">
            <a:solidFill>
              <a:schemeClr val="accent5">
                <a:lumMod val="75000"/>
              </a:schemeClr>
            </a:solidFill>
          </a:endParaRPr>
        </a:p>
      </dsp:txBody>
      <dsp:txXfrm rot="10800000">
        <a:off x="1011919" y="1521620"/>
        <a:ext cx="6227087" cy="390103"/>
      </dsp:txXfrm>
    </dsp:sp>
    <dsp:sp modelId="{024A1EAE-FAB2-4A4B-A9FC-1AC246D3EF4A}">
      <dsp:nvSpPr>
        <dsp:cNvPr id="0" name=""/>
        <dsp:cNvSpPr/>
      </dsp:nvSpPr>
      <dsp:spPr>
        <a:xfrm>
          <a:off x="683899" y="1521620"/>
          <a:ext cx="390103" cy="390103"/>
        </a:xfrm>
        <a:prstGeom prst="ellipse">
          <a:avLst/>
        </a:prstGeom>
        <a:solidFill>
          <a:srgbClr val="C3E1EB"/>
        </a:solidFill>
        <a:ln w="95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4559562-20C9-43E0-849C-4FBDC1A5B944}">
      <dsp:nvSpPr>
        <dsp:cNvPr id="0" name=""/>
        <dsp:cNvSpPr/>
      </dsp:nvSpPr>
      <dsp:spPr>
        <a:xfrm rot="10800000">
          <a:off x="914393" y="2057399"/>
          <a:ext cx="6324613" cy="390103"/>
        </a:xfrm>
        <a:prstGeom prst="homePlate">
          <a:avLst/>
        </a:prstGeom>
        <a:solidFill>
          <a:srgbClr val="E0F1F8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2025" tIns="91440" rIns="170688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accent5">
                  <a:lumMod val="75000"/>
                </a:schemeClr>
              </a:solidFill>
              <a:latin typeface="Arial Narrow" pitchFamily="34" charset="0"/>
              <a:cs typeface="Arial" pitchFamily="34" charset="0"/>
            </a:rPr>
            <a:t>Продукты для  бутербродов</a:t>
          </a:r>
          <a:endParaRPr lang="ru-RU" sz="2400" kern="1200" dirty="0">
            <a:solidFill>
              <a:schemeClr val="accent5">
                <a:lumMod val="75000"/>
              </a:schemeClr>
            </a:solidFill>
          </a:endParaRPr>
        </a:p>
      </dsp:txBody>
      <dsp:txXfrm rot="10800000">
        <a:off x="1011919" y="2057399"/>
        <a:ext cx="6227087" cy="390103"/>
      </dsp:txXfrm>
    </dsp:sp>
    <dsp:sp modelId="{8CF09AC4-DA1B-4195-8C9D-5444091FDF08}">
      <dsp:nvSpPr>
        <dsp:cNvPr id="0" name=""/>
        <dsp:cNvSpPr/>
      </dsp:nvSpPr>
      <dsp:spPr>
        <a:xfrm>
          <a:off x="683899" y="2028172"/>
          <a:ext cx="390103" cy="390103"/>
        </a:xfrm>
        <a:prstGeom prst="ellipse">
          <a:avLst/>
        </a:prstGeom>
        <a:solidFill>
          <a:srgbClr val="C3E1EB"/>
        </a:solidFill>
        <a:ln w="95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F440C24B-9BEE-4AE7-9DCD-37E67EC76884}">
      <dsp:nvSpPr>
        <dsp:cNvPr id="0" name=""/>
        <dsp:cNvSpPr/>
      </dsp:nvSpPr>
      <dsp:spPr>
        <a:xfrm rot="10800000">
          <a:off x="914393" y="2534724"/>
          <a:ext cx="6324613" cy="390103"/>
        </a:xfrm>
        <a:prstGeom prst="homePlate">
          <a:avLst/>
        </a:prstGeom>
        <a:solidFill>
          <a:srgbClr val="E0F1F8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2025" tIns="91440" rIns="170688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accent5">
                  <a:lumMod val="75000"/>
                </a:schemeClr>
              </a:solidFill>
              <a:latin typeface="Arial Narrow" pitchFamily="34" charset="0"/>
              <a:cs typeface="Arial" pitchFamily="34" charset="0"/>
            </a:rPr>
            <a:t>Форма бутербродов</a:t>
          </a:r>
          <a:endParaRPr lang="ru-RU" sz="2400" kern="1200" dirty="0">
            <a:solidFill>
              <a:schemeClr val="accent5">
                <a:lumMod val="75000"/>
              </a:schemeClr>
            </a:solidFill>
          </a:endParaRPr>
        </a:p>
      </dsp:txBody>
      <dsp:txXfrm rot="10800000">
        <a:off x="1011919" y="2534724"/>
        <a:ext cx="6227087" cy="390103"/>
      </dsp:txXfrm>
    </dsp:sp>
    <dsp:sp modelId="{91317BA9-CDDC-4C0B-BE69-B1D97F9E689E}">
      <dsp:nvSpPr>
        <dsp:cNvPr id="0" name=""/>
        <dsp:cNvSpPr/>
      </dsp:nvSpPr>
      <dsp:spPr>
        <a:xfrm>
          <a:off x="683899" y="2534724"/>
          <a:ext cx="390103" cy="390103"/>
        </a:xfrm>
        <a:prstGeom prst="ellipse">
          <a:avLst/>
        </a:prstGeom>
        <a:solidFill>
          <a:srgbClr val="C3E1EB"/>
        </a:solidFill>
        <a:ln w="95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1099FA08-827F-4765-8C7F-25165A862065}">
      <dsp:nvSpPr>
        <dsp:cNvPr id="0" name=""/>
        <dsp:cNvSpPr/>
      </dsp:nvSpPr>
      <dsp:spPr>
        <a:xfrm rot="10800000">
          <a:off x="914393" y="3041276"/>
          <a:ext cx="6324613" cy="390103"/>
        </a:xfrm>
        <a:prstGeom prst="homePlate">
          <a:avLst/>
        </a:prstGeom>
        <a:solidFill>
          <a:srgbClr val="E0F1F8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2025" tIns="91440" rIns="170688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accent5">
                  <a:lumMod val="75000"/>
                </a:schemeClr>
              </a:solidFill>
              <a:latin typeface="Arial Narrow" pitchFamily="34" charset="0"/>
              <a:cs typeface="Arial" pitchFamily="34" charset="0"/>
            </a:rPr>
            <a:t>Инструменты для приготовления бутербродов</a:t>
          </a:r>
          <a:endParaRPr lang="ru-RU" sz="2400" kern="1200" dirty="0">
            <a:solidFill>
              <a:schemeClr val="accent5">
                <a:lumMod val="75000"/>
              </a:schemeClr>
            </a:solidFill>
          </a:endParaRPr>
        </a:p>
      </dsp:txBody>
      <dsp:txXfrm rot="10800000">
        <a:off x="1011919" y="3041276"/>
        <a:ext cx="6227087" cy="390103"/>
      </dsp:txXfrm>
    </dsp:sp>
    <dsp:sp modelId="{3F03E7FC-24AF-4FEE-BD7F-CAD0B811E91D}">
      <dsp:nvSpPr>
        <dsp:cNvPr id="0" name=""/>
        <dsp:cNvSpPr/>
      </dsp:nvSpPr>
      <dsp:spPr>
        <a:xfrm>
          <a:off x="683899" y="3041276"/>
          <a:ext cx="390103" cy="390103"/>
        </a:xfrm>
        <a:prstGeom prst="ellipse">
          <a:avLst/>
        </a:prstGeom>
        <a:solidFill>
          <a:srgbClr val="C3E1EB"/>
        </a:solidFill>
        <a:ln w="95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E62938C1-2C6F-4F76-A84A-4CE004C3691B}">
      <dsp:nvSpPr>
        <dsp:cNvPr id="0" name=""/>
        <dsp:cNvSpPr/>
      </dsp:nvSpPr>
      <dsp:spPr>
        <a:xfrm rot="10800000">
          <a:off x="914393" y="3547828"/>
          <a:ext cx="6324613" cy="390103"/>
        </a:xfrm>
        <a:prstGeom prst="homePlate">
          <a:avLst/>
        </a:prstGeom>
        <a:solidFill>
          <a:srgbClr val="E0F1F8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2025" tIns="91440" rIns="170688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accent5">
                  <a:lumMod val="75000"/>
                </a:schemeClr>
              </a:solidFill>
              <a:latin typeface="Arial Narrow" pitchFamily="34" charset="0"/>
              <a:cs typeface="Arial" pitchFamily="34" charset="0"/>
            </a:rPr>
            <a:t>Приспособления для приготовления бутербродов</a:t>
          </a:r>
          <a:endParaRPr lang="ru-RU" sz="2400" kern="1200" dirty="0">
            <a:solidFill>
              <a:schemeClr val="accent5">
                <a:lumMod val="75000"/>
              </a:schemeClr>
            </a:solidFill>
          </a:endParaRPr>
        </a:p>
      </dsp:txBody>
      <dsp:txXfrm rot="10800000">
        <a:off x="1011919" y="3547828"/>
        <a:ext cx="6227087" cy="390103"/>
      </dsp:txXfrm>
    </dsp:sp>
    <dsp:sp modelId="{4BF52CCF-EDB9-4F45-8440-A5D6DA42448C}">
      <dsp:nvSpPr>
        <dsp:cNvPr id="0" name=""/>
        <dsp:cNvSpPr/>
      </dsp:nvSpPr>
      <dsp:spPr>
        <a:xfrm>
          <a:off x="683899" y="3547828"/>
          <a:ext cx="390103" cy="390103"/>
        </a:xfrm>
        <a:prstGeom prst="ellipse">
          <a:avLst/>
        </a:prstGeom>
        <a:solidFill>
          <a:srgbClr val="C3E1EB"/>
        </a:solidFill>
        <a:ln w="95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BA64CA98-65C3-412B-AA1F-C7B3487D4DE3}">
      <dsp:nvSpPr>
        <dsp:cNvPr id="0" name=""/>
        <dsp:cNvSpPr/>
      </dsp:nvSpPr>
      <dsp:spPr>
        <a:xfrm rot="10800000">
          <a:off x="914393" y="4054379"/>
          <a:ext cx="6324613" cy="390103"/>
        </a:xfrm>
        <a:prstGeom prst="homePlate">
          <a:avLst/>
        </a:prstGeom>
        <a:solidFill>
          <a:srgbClr val="E0F1F8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2025" tIns="91440" rIns="170688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accent5">
                  <a:lumMod val="75000"/>
                </a:schemeClr>
              </a:solidFill>
              <a:latin typeface="Arial Narrow" pitchFamily="34" charset="0"/>
              <a:cs typeface="Arial" pitchFamily="34" charset="0"/>
            </a:rPr>
            <a:t>Подача бутербродов</a:t>
          </a:r>
          <a:endParaRPr lang="ru-RU" sz="2400" kern="1200" dirty="0">
            <a:solidFill>
              <a:schemeClr val="accent5">
                <a:lumMod val="75000"/>
              </a:schemeClr>
            </a:solidFill>
          </a:endParaRPr>
        </a:p>
      </dsp:txBody>
      <dsp:txXfrm rot="10800000">
        <a:off x="1011919" y="4054379"/>
        <a:ext cx="6227087" cy="390103"/>
      </dsp:txXfrm>
    </dsp:sp>
    <dsp:sp modelId="{08E2A7C8-EDCA-4FCD-AC0E-CF9184923B30}">
      <dsp:nvSpPr>
        <dsp:cNvPr id="0" name=""/>
        <dsp:cNvSpPr/>
      </dsp:nvSpPr>
      <dsp:spPr>
        <a:xfrm>
          <a:off x="683899" y="4054379"/>
          <a:ext cx="390103" cy="390103"/>
        </a:xfrm>
        <a:prstGeom prst="ellipse">
          <a:avLst/>
        </a:prstGeom>
        <a:solidFill>
          <a:srgbClr val="C3E1EB"/>
        </a:solidFill>
        <a:ln w="95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80F31D1B-48DF-4983-9070-926660E6F04E}">
      <dsp:nvSpPr>
        <dsp:cNvPr id="0" name=""/>
        <dsp:cNvSpPr/>
      </dsp:nvSpPr>
      <dsp:spPr>
        <a:xfrm rot="10800000">
          <a:off x="914393" y="4560931"/>
          <a:ext cx="6324613" cy="390103"/>
        </a:xfrm>
        <a:prstGeom prst="homePlate">
          <a:avLst/>
        </a:prstGeom>
        <a:solidFill>
          <a:srgbClr val="E0F1F8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2025" tIns="91440" rIns="170688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Arial Narrow" pitchFamily="34" charset="0"/>
              <a:cs typeface="Arial" pitchFamily="34" charset="0"/>
            </a:rPr>
            <a:t> </a:t>
          </a:r>
          <a:r>
            <a:rPr lang="ru-RU" sz="2400" kern="1200" dirty="0" smtClean="0">
              <a:solidFill>
                <a:schemeClr val="accent5">
                  <a:lumMod val="75000"/>
                </a:schemeClr>
              </a:solidFill>
              <a:latin typeface="Arial Narrow" pitchFamily="34" charset="0"/>
              <a:cs typeface="Arial" pitchFamily="34" charset="0"/>
            </a:rPr>
            <a:t>Бутерброды на праздничном столе</a:t>
          </a:r>
          <a:endParaRPr lang="ru-RU" sz="2400" kern="1200" dirty="0">
            <a:solidFill>
              <a:schemeClr val="accent5">
                <a:lumMod val="75000"/>
              </a:schemeClr>
            </a:solidFill>
          </a:endParaRPr>
        </a:p>
      </dsp:txBody>
      <dsp:txXfrm rot="10800000">
        <a:off x="1011919" y="4560931"/>
        <a:ext cx="6227087" cy="390103"/>
      </dsp:txXfrm>
    </dsp:sp>
    <dsp:sp modelId="{37791F15-C8F1-45BB-80E9-3D759A17C57E}">
      <dsp:nvSpPr>
        <dsp:cNvPr id="0" name=""/>
        <dsp:cNvSpPr/>
      </dsp:nvSpPr>
      <dsp:spPr>
        <a:xfrm>
          <a:off x="683899" y="4560931"/>
          <a:ext cx="390103" cy="390103"/>
        </a:xfrm>
        <a:prstGeom prst="ellipse">
          <a:avLst/>
        </a:prstGeom>
        <a:solidFill>
          <a:srgbClr val="C3E1EB"/>
        </a:solidFill>
        <a:ln w="9525" cap="rnd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061872-68A9-4170-B7B9-5950AEE45DCB}">
      <dsp:nvSpPr>
        <dsp:cNvPr id="0" name=""/>
        <dsp:cNvSpPr/>
      </dsp:nvSpPr>
      <dsp:spPr>
        <a:xfrm rot="10800000">
          <a:off x="606747" y="2392"/>
          <a:ext cx="4196705" cy="380979"/>
        </a:xfrm>
        <a:prstGeom prst="homePlate">
          <a:avLst/>
        </a:prstGeom>
        <a:solidFill>
          <a:srgbClr val="E0F1F8"/>
        </a:solidFill>
        <a:ln w="9525" cap="rnd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68001" tIns="91440" rIns="170688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accent5">
                  <a:lumMod val="75000"/>
                </a:schemeClr>
              </a:solidFill>
              <a:latin typeface="Arial Narrow" pitchFamily="34" charset="0"/>
              <a:cs typeface="Arial" pitchFamily="34" charset="0"/>
            </a:rPr>
            <a:t>Собери картинку</a:t>
          </a:r>
          <a:endParaRPr lang="ru-RU" sz="2400" kern="1200" dirty="0"/>
        </a:p>
      </dsp:txBody>
      <dsp:txXfrm rot="10800000">
        <a:off x="701992" y="2392"/>
        <a:ext cx="4101460" cy="380979"/>
      </dsp:txXfrm>
    </dsp:sp>
    <dsp:sp modelId="{EAB23AED-71AC-46B3-919A-177BAC15473F}">
      <dsp:nvSpPr>
        <dsp:cNvPr id="0" name=""/>
        <dsp:cNvSpPr/>
      </dsp:nvSpPr>
      <dsp:spPr>
        <a:xfrm>
          <a:off x="240359" y="2392"/>
          <a:ext cx="380979" cy="380979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AF0E144B-3BE7-431A-BC73-E2EA420FEDD3}">
      <dsp:nvSpPr>
        <dsp:cNvPr id="0" name=""/>
        <dsp:cNvSpPr/>
      </dsp:nvSpPr>
      <dsp:spPr>
        <a:xfrm rot="10800000">
          <a:off x="606747" y="497097"/>
          <a:ext cx="4196705" cy="380979"/>
        </a:xfrm>
        <a:prstGeom prst="homePlate">
          <a:avLst/>
        </a:prstGeom>
        <a:solidFill>
          <a:srgbClr val="E0F1F8"/>
        </a:solidFill>
        <a:ln w="9525" cap="rnd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68001" tIns="91440" rIns="170688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accent5">
                  <a:lumMod val="75000"/>
                </a:schemeClr>
              </a:solidFill>
              <a:latin typeface="Arial Narrow" pitchFamily="34" charset="0"/>
              <a:cs typeface="Arial" pitchFamily="34" charset="0"/>
            </a:rPr>
            <a:t>Происхождение слова</a:t>
          </a:r>
          <a:endParaRPr lang="ru-RU" sz="2400" kern="1200" dirty="0"/>
        </a:p>
      </dsp:txBody>
      <dsp:txXfrm rot="10800000">
        <a:off x="701992" y="497097"/>
        <a:ext cx="4101460" cy="380979"/>
      </dsp:txXfrm>
    </dsp:sp>
    <dsp:sp modelId="{BCF02739-2F55-4B8E-A1B8-0B58F787B41D}">
      <dsp:nvSpPr>
        <dsp:cNvPr id="0" name=""/>
        <dsp:cNvSpPr/>
      </dsp:nvSpPr>
      <dsp:spPr>
        <a:xfrm>
          <a:off x="240359" y="497097"/>
          <a:ext cx="380979" cy="380979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27EDFA3-70D0-4DA0-A855-23C1AD97CF04}">
      <dsp:nvSpPr>
        <dsp:cNvPr id="0" name=""/>
        <dsp:cNvSpPr/>
      </dsp:nvSpPr>
      <dsp:spPr>
        <a:xfrm rot="10800000">
          <a:off x="606747" y="991801"/>
          <a:ext cx="4196705" cy="380979"/>
        </a:xfrm>
        <a:prstGeom prst="homePlate">
          <a:avLst/>
        </a:prstGeom>
        <a:solidFill>
          <a:srgbClr val="E0F1F8"/>
        </a:solidFill>
        <a:ln w="9525" cap="rnd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68001" tIns="91440" rIns="170688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accent5">
                  <a:lumMod val="75000"/>
                </a:schemeClr>
              </a:solidFill>
              <a:latin typeface="Arial Narrow" pitchFamily="34" charset="0"/>
              <a:cs typeface="Arial" pitchFamily="34" charset="0"/>
            </a:rPr>
            <a:t>Продолжи стихотворение</a:t>
          </a:r>
          <a:endParaRPr lang="ru-RU" sz="2400" kern="1200" dirty="0"/>
        </a:p>
      </dsp:txBody>
      <dsp:txXfrm rot="10800000">
        <a:off x="701992" y="991801"/>
        <a:ext cx="4101460" cy="380979"/>
      </dsp:txXfrm>
    </dsp:sp>
    <dsp:sp modelId="{0B0C8D7F-623F-46DF-B5A1-AAC483A18351}">
      <dsp:nvSpPr>
        <dsp:cNvPr id="0" name=""/>
        <dsp:cNvSpPr/>
      </dsp:nvSpPr>
      <dsp:spPr>
        <a:xfrm>
          <a:off x="240359" y="991801"/>
          <a:ext cx="380979" cy="380979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C9CB1D03-4F20-4938-BD76-3B4C4E31E5EC}">
      <dsp:nvSpPr>
        <dsp:cNvPr id="0" name=""/>
        <dsp:cNvSpPr/>
      </dsp:nvSpPr>
      <dsp:spPr>
        <a:xfrm rot="10800000">
          <a:off x="606747" y="1486505"/>
          <a:ext cx="4196705" cy="380979"/>
        </a:xfrm>
        <a:prstGeom prst="homePlate">
          <a:avLst/>
        </a:prstGeom>
        <a:solidFill>
          <a:srgbClr val="E0F1F8"/>
        </a:solidFill>
        <a:ln w="9525" cap="rnd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68001" tIns="91440" rIns="170688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accent5">
                  <a:lumMod val="75000"/>
                </a:schemeClr>
              </a:solidFill>
              <a:latin typeface="Arial Narrow" pitchFamily="34" charset="0"/>
              <a:cs typeface="Arial" pitchFamily="34" charset="0"/>
            </a:rPr>
            <a:t>Назови слово</a:t>
          </a:r>
          <a:endParaRPr lang="ru-RU" sz="2400" kern="1200" dirty="0"/>
        </a:p>
      </dsp:txBody>
      <dsp:txXfrm rot="10800000">
        <a:off x="701992" y="1486505"/>
        <a:ext cx="4101460" cy="380979"/>
      </dsp:txXfrm>
    </dsp:sp>
    <dsp:sp modelId="{024A1EAE-FAB2-4A4B-A9FC-1AC246D3EF4A}">
      <dsp:nvSpPr>
        <dsp:cNvPr id="0" name=""/>
        <dsp:cNvSpPr/>
      </dsp:nvSpPr>
      <dsp:spPr>
        <a:xfrm>
          <a:off x="240359" y="1486505"/>
          <a:ext cx="380979" cy="380979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4559562-20C9-43E0-849C-4FBDC1A5B944}">
      <dsp:nvSpPr>
        <dsp:cNvPr id="0" name=""/>
        <dsp:cNvSpPr/>
      </dsp:nvSpPr>
      <dsp:spPr>
        <a:xfrm rot="10800000">
          <a:off x="606747" y="1981210"/>
          <a:ext cx="4196705" cy="380979"/>
        </a:xfrm>
        <a:prstGeom prst="homePlate">
          <a:avLst/>
        </a:prstGeom>
        <a:solidFill>
          <a:srgbClr val="E0F1F8"/>
        </a:solidFill>
        <a:ln w="9525" cap="rnd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68001" tIns="91440" rIns="170688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accent5">
                  <a:lumMod val="75000"/>
                </a:schemeClr>
              </a:solidFill>
              <a:latin typeface="Arial Narrow" pitchFamily="34" charset="0"/>
              <a:cs typeface="Arial" pitchFamily="34" charset="0"/>
            </a:rPr>
            <a:t>Подставь слово</a:t>
          </a:r>
          <a:endParaRPr lang="ru-RU" sz="2400" kern="1200" dirty="0"/>
        </a:p>
      </dsp:txBody>
      <dsp:txXfrm rot="10800000">
        <a:off x="701992" y="1981210"/>
        <a:ext cx="4101460" cy="380979"/>
      </dsp:txXfrm>
    </dsp:sp>
    <dsp:sp modelId="{8CF09AC4-DA1B-4195-8C9D-5444091FDF08}">
      <dsp:nvSpPr>
        <dsp:cNvPr id="0" name=""/>
        <dsp:cNvSpPr/>
      </dsp:nvSpPr>
      <dsp:spPr>
        <a:xfrm>
          <a:off x="240359" y="1981210"/>
          <a:ext cx="380979" cy="380979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F440C24B-9BEE-4AE7-9DCD-37E67EC76884}">
      <dsp:nvSpPr>
        <dsp:cNvPr id="0" name=""/>
        <dsp:cNvSpPr/>
      </dsp:nvSpPr>
      <dsp:spPr>
        <a:xfrm rot="10800000">
          <a:off x="606747" y="2475914"/>
          <a:ext cx="4196705" cy="380979"/>
        </a:xfrm>
        <a:prstGeom prst="homePlate">
          <a:avLst/>
        </a:prstGeom>
        <a:solidFill>
          <a:srgbClr val="E0F1F8"/>
        </a:solidFill>
        <a:ln w="9525" cap="rnd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68001" tIns="91440" rIns="170688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accent5">
                  <a:lumMod val="75000"/>
                </a:schemeClr>
              </a:solidFill>
              <a:latin typeface="Arial Narrow" pitchFamily="34" charset="0"/>
              <a:cs typeface="Arial" pitchFamily="34" charset="0"/>
            </a:rPr>
            <a:t>Расставь по своим местам</a:t>
          </a:r>
          <a:endParaRPr lang="ru-RU" sz="2400" kern="1200" dirty="0"/>
        </a:p>
      </dsp:txBody>
      <dsp:txXfrm rot="10800000">
        <a:off x="701992" y="2475914"/>
        <a:ext cx="4101460" cy="380979"/>
      </dsp:txXfrm>
    </dsp:sp>
    <dsp:sp modelId="{91317BA9-CDDC-4C0B-BE69-B1D97F9E689E}">
      <dsp:nvSpPr>
        <dsp:cNvPr id="0" name=""/>
        <dsp:cNvSpPr/>
      </dsp:nvSpPr>
      <dsp:spPr>
        <a:xfrm>
          <a:off x="240359" y="2475914"/>
          <a:ext cx="380979" cy="380979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1099FA08-827F-4765-8C7F-25165A862065}">
      <dsp:nvSpPr>
        <dsp:cNvPr id="0" name=""/>
        <dsp:cNvSpPr/>
      </dsp:nvSpPr>
      <dsp:spPr>
        <a:xfrm rot="10800000">
          <a:off x="606747" y="2970619"/>
          <a:ext cx="4196705" cy="380979"/>
        </a:xfrm>
        <a:prstGeom prst="homePlate">
          <a:avLst/>
        </a:prstGeom>
        <a:solidFill>
          <a:srgbClr val="E0F1F8"/>
        </a:solidFill>
        <a:ln w="9525" cap="rnd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68001" tIns="91440" rIns="170688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>
              <a:solidFill>
                <a:schemeClr val="accent5">
                  <a:lumMod val="75000"/>
                </a:schemeClr>
              </a:solidFill>
              <a:latin typeface="Arial Narrow" pitchFamily="34" charset="0"/>
              <a:cs typeface="Arial" pitchFamily="34" charset="0"/>
            </a:rPr>
            <a:t>Верны ли утверждения</a:t>
          </a:r>
          <a:endParaRPr lang="ru-RU" sz="2400" kern="1200" dirty="0"/>
        </a:p>
      </dsp:txBody>
      <dsp:txXfrm rot="10800000">
        <a:off x="701992" y="2970619"/>
        <a:ext cx="4101460" cy="380979"/>
      </dsp:txXfrm>
    </dsp:sp>
    <dsp:sp modelId="{3F03E7FC-24AF-4FEE-BD7F-CAD0B811E91D}">
      <dsp:nvSpPr>
        <dsp:cNvPr id="0" name=""/>
        <dsp:cNvSpPr/>
      </dsp:nvSpPr>
      <dsp:spPr>
        <a:xfrm>
          <a:off x="240359" y="2970619"/>
          <a:ext cx="380979" cy="380979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E62938C1-2C6F-4F76-A84A-4CE004C3691B}">
      <dsp:nvSpPr>
        <dsp:cNvPr id="0" name=""/>
        <dsp:cNvSpPr/>
      </dsp:nvSpPr>
      <dsp:spPr>
        <a:xfrm rot="10800000">
          <a:off x="606747" y="3465323"/>
          <a:ext cx="4196705" cy="380979"/>
        </a:xfrm>
        <a:prstGeom prst="homePlate">
          <a:avLst/>
        </a:prstGeom>
        <a:solidFill>
          <a:srgbClr val="E0F1F8"/>
        </a:solidFill>
        <a:ln w="9525" cap="rnd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68001" tIns="91440" rIns="170688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accent5">
                  <a:lumMod val="75000"/>
                </a:schemeClr>
              </a:solidFill>
              <a:latin typeface="Arial Narrow" pitchFamily="34" charset="0"/>
              <a:cs typeface="Arial" pitchFamily="34" charset="0"/>
            </a:rPr>
            <a:t>Выбери правильный ответ</a:t>
          </a:r>
          <a:endParaRPr lang="ru-RU" sz="2400" kern="1200" dirty="0"/>
        </a:p>
      </dsp:txBody>
      <dsp:txXfrm rot="10800000">
        <a:off x="701992" y="3465323"/>
        <a:ext cx="4101460" cy="380979"/>
      </dsp:txXfrm>
    </dsp:sp>
    <dsp:sp modelId="{4BF52CCF-EDB9-4F45-8440-A5D6DA42448C}">
      <dsp:nvSpPr>
        <dsp:cNvPr id="0" name=""/>
        <dsp:cNvSpPr/>
      </dsp:nvSpPr>
      <dsp:spPr>
        <a:xfrm>
          <a:off x="240359" y="3465323"/>
          <a:ext cx="380979" cy="380979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  <dsp:sp modelId="{BA64CA98-65C3-412B-AA1F-C7B3487D4DE3}">
      <dsp:nvSpPr>
        <dsp:cNvPr id="0" name=""/>
        <dsp:cNvSpPr/>
      </dsp:nvSpPr>
      <dsp:spPr>
        <a:xfrm rot="10800000">
          <a:off x="606747" y="3960028"/>
          <a:ext cx="4196705" cy="380979"/>
        </a:xfrm>
        <a:prstGeom prst="homePlate">
          <a:avLst/>
        </a:prstGeom>
        <a:solidFill>
          <a:srgbClr val="E0F1F8"/>
        </a:solidFill>
        <a:ln w="9525" cap="rnd" cmpd="sng" algn="ctr">
          <a:solidFill>
            <a:schemeClr val="accent5">
              <a:shade val="95000"/>
              <a:satMod val="10500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1">
          <a:schemeClr val="accent5"/>
        </a:lnRef>
        <a:fillRef idx="2">
          <a:schemeClr val="accent5"/>
        </a:fillRef>
        <a:effectRef idx="1">
          <a:schemeClr val="accent5"/>
        </a:effectRef>
        <a:fontRef idx="minor">
          <a:schemeClr val="dk1"/>
        </a:fontRef>
      </dsp:style>
      <dsp:txBody>
        <a:bodyPr spcFirstLastPara="0" vert="horz" wrap="square" lIns="168001" tIns="91440" rIns="170688" bIns="91440" numCol="1" spcCol="1270" anchor="ctr" anchorCtr="0">
          <a:noAutofit/>
        </a:bodyPr>
        <a:lstStyle/>
        <a:p>
          <a:pPr lvl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solidFill>
                <a:schemeClr val="accent5">
                  <a:lumMod val="75000"/>
                </a:schemeClr>
              </a:solidFill>
              <a:latin typeface="Arial Narrow" pitchFamily="34" charset="0"/>
              <a:cs typeface="Arial" pitchFamily="34" charset="0"/>
            </a:rPr>
            <a:t>Реши кроссворд</a:t>
          </a:r>
          <a:endParaRPr lang="ru-RU" sz="2400" kern="1200" dirty="0"/>
        </a:p>
      </dsp:txBody>
      <dsp:txXfrm rot="10800000">
        <a:off x="701992" y="3960028"/>
        <a:ext cx="4101460" cy="380979"/>
      </dsp:txXfrm>
    </dsp:sp>
    <dsp:sp modelId="{08E2A7C8-EDCA-4FCD-AC0E-CF9184923B30}">
      <dsp:nvSpPr>
        <dsp:cNvPr id="0" name=""/>
        <dsp:cNvSpPr/>
      </dsp:nvSpPr>
      <dsp:spPr>
        <a:xfrm>
          <a:off x="240359" y="3960028"/>
          <a:ext cx="380979" cy="380979"/>
        </a:xfrm>
        <a:prstGeom prst="ellipse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5657F48-8CDB-4A8A-8277-507D91110789}">
      <dsp:nvSpPr>
        <dsp:cNvPr id="0" name=""/>
        <dsp:cNvSpPr/>
      </dsp:nvSpPr>
      <dsp:spPr>
        <a:xfrm>
          <a:off x="6663457" y="2379993"/>
          <a:ext cx="127950" cy="19244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24440"/>
              </a:lnTo>
              <a:lnTo>
                <a:pt x="127950" y="1924440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3D6020-03C3-49CB-BBAA-3847C593260B}">
      <dsp:nvSpPr>
        <dsp:cNvPr id="0" name=""/>
        <dsp:cNvSpPr/>
      </dsp:nvSpPr>
      <dsp:spPr>
        <a:xfrm>
          <a:off x="6663457" y="2379993"/>
          <a:ext cx="122572" cy="7566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6617"/>
              </a:lnTo>
              <a:lnTo>
                <a:pt x="122572" y="756617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1C9E84E-C942-421A-8CB7-550A87B900DF}">
      <dsp:nvSpPr>
        <dsp:cNvPr id="0" name=""/>
        <dsp:cNvSpPr/>
      </dsp:nvSpPr>
      <dsp:spPr>
        <a:xfrm>
          <a:off x="4334207" y="1212170"/>
          <a:ext cx="2987177" cy="3454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2706"/>
              </a:lnTo>
              <a:lnTo>
                <a:pt x="2987177" y="172706"/>
              </a:lnTo>
              <a:lnTo>
                <a:pt x="2987177" y="345412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F529945-554E-4A5E-83E1-E7D75AB5C2D3}">
      <dsp:nvSpPr>
        <dsp:cNvPr id="0" name=""/>
        <dsp:cNvSpPr/>
      </dsp:nvSpPr>
      <dsp:spPr>
        <a:xfrm>
          <a:off x="4615655" y="3547816"/>
          <a:ext cx="140319" cy="7566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6617"/>
              </a:lnTo>
              <a:lnTo>
                <a:pt x="140319" y="756617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71E98E1-AFC2-4B6C-9CED-B224085E91E8}">
      <dsp:nvSpPr>
        <dsp:cNvPr id="0" name=""/>
        <dsp:cNvSpPr/>
      </dsp:nvSpPr>
      <dsp:spPr>
        <a:xfrm>
          <a:off x="4334818" y="2379993"/>
          <a:ext cx="938765" cy="34541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2706"/>
              </a:lnTo>
              <a:lnTo>
                <a:pt x="938765" y="172706"/>
              </a:lnTo>
              <a:lnTo>
                <a:pt x="938765" y="345412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5A8D49-8DD4-46E6-BE36-4C62D02A0588}">
      <dsp:nvSpPr>
        <dsp:cNvPr id="0" name=""/>
        <dsp:cNvSpPr/>
      </dsp:nvSpPr>
      <dsp:spPr>
        <a:xfrm>
          <a:off x="2634468" y="3547816"/>
          <a:ext cx="140319" cy="7566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6617"/>
              </a:lnTo>
              <a:lnTo>
                <a:pt x="140319" y="756617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57F0B23-75BD-470A-A26E-3311F8AF38ED}">
      <dsp:nvSpPr>
        <dsp:cNvPr id="0" name=""/>
        <dsp:cNvSpPr/>
      </dsp:nvSpPr>
      <dsp:spPr>
        <a:xfrm>
          <a:off x="3292396" y="2379993"/>
          <a:ext cx="1042421" cy="345412"/>
        </a:xfrm>
        <a:custGeom>
          <a:avLst/>
          <a:gdLst/>
          <a:ahLst/>
          <a:cxnLst/>
          <a:rect l="0" t="0" r="0" b="0"/>
          <a:pathLst>
            <a:path>
              <a:moveTo>
                <a:pt x="1042421" y="0"/>
              </a:moveTo>
              <a:lnTo>
                <a:pt x="1042421" y="172706"/>
              </a:lnTo>
              <a:lnTo>
                <a:pt x="0" y="172706"/>
              </a:lnTo>
              <a:lnTo>
                <a:pt x="0" y="345412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C70EAE-6B7C-4833-92CC-0A40C3B58EE8}">
      <dsp:nvSpPr>
        <dsp:cNvPr id="0" name=""/>
        <dsp:cNvSpPr/>
      </dsp:nvSpPr>
      <dsp:spPr>
        <a:xfrm>
          <a:off x="4288487" y="1212170"/>
          <a:ext cx="91440" cy="34541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72706"/>
              </a:lnTo>
              <a:lnTo>
                <a:pt x="46330" y="172706"/>
              </a:lnTo>
              <a:lnTo>
                <a:pt x="46330" y="345412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F19503-8AE2-495F-8944-3569E3164FD4}">
      <dsp:nvSpPr>
        <dsp:cNvPr id="0" name=""/>
        <dsp:cNvSpPr/>
      </dsp:nvSpPr>
      <dsp:spPr>
        <a:xfrm>
          <a:off x="416230" y="2379993"/>
          <a:ext cx="148756" cy="192444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924440"/>
              </a:lnTo>
              <a:lnTo>
                <a:pt x="148756" y="1924440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FE5FAE-1717-4FA4-9827-28EA66CEDF8B}">
      <dsp:nvSpPr>
        <dsp:cNvPr id="0" name=""/>
        <dsp:cNvSpPr/>
      </dsp:nvSpPr>
      <dsp:spPr>
        <a:xfrm>
          <a:off x="416230" y="2379993"/>
          <a:ext cx="148756" cy="75661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56617"/>
              </a:lnTo>
              <a:lnTo>
                <a:pt x="148756" y="756617"/>
              </a:lnTo>
            </a:path>
          </a:pathLst>
        </a:custGeom>
        <a:noFill/>
        <a:ln w="25400" cap="rnd" cmpd="sng" algn="ctr">
          <a:solidFill>
            <a:schemeClr val="accent5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4B14947-A191-45C5-A65E-5986DE5FD50B}">
      <dsp:nvSpPr>
        <dsp:cNvPr id="0" name=""/>
        <dsp:cNvSpPr/>
      </dsp:nvSpPr>
      <dsp:spPr>
        <a:xfrm>
          <a:off x="1254122" y="1212170"/>
          <a:ext cx="3080085" cy="345412"/>
        </a:xfrm>
        <a:custGeom>
          <a:avLst/>
          <a:gdLst/>
          <a:ahLst/>
          <a:cxnLst/>
          <a:rect l="0" t="0" r="0" b="0"/>
          <a:pathLst>
            <a:path>
              <a:moveTo>
                <a:pt x="3080085" y="0"/>
              </a:moveTo>
              <a:lnTo>
                <a:pt x="3080085" y="172706"/>
              </a:lnTo>
              <a:lnTo>
                <a:pt x="0" y="172706"/>
              </a:lnTo>
              <a:lnTo>
                <a:pt x="0" y="345412"/>
              </a:lnTo>
            </a:path>
          </a:pathLst>
        </a:custGeom>
        <a:noFill/>
        <a:ln w="25400" cap="rnd" cmpd="sng" algn="ctr">
          <a:solidFill>
            <a:schemeClr val="accent5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B44CB2-C964-4CF9-9E32-9DB1435CBE40}">
      <dsp:nvSpPr>
        <dsp:cNvPr id="0" name=""/>
        <dsp:cNvSpPr/>
      </dsp:nvSpPr>
      <dsp:spPr>
        <a:xfrm>
          <a:off x="3029618" y="389760"/>
          <a:ext cx="2609179" cy="822410"/>
        </a:xfrm>
        <a:prstGeom prst="rect">
          <a:avLst/>
        </a:prstGeom>
        <a:solidFill>
          <a:srgbClr val="E0F1F8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b="1" kern="1200" cap="none" spc="0" dirty="0" smtClean="0">
              <a:ln w="1905"/>
              <a:solidFill>
                <a:schemeClr val="accent5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Narrow" pitchFamily="34" charset="0"/>
            </a:rPr>
            <a:t>Бутерброды</a:t>
          </a:r>
          <a:endParaRPr lang="ru-RU" sz="3200" b="1" kern="1200" cap="none" spc="0" dirty="0">
            <a:ln w="1905"/>
            <a:solidFill>
              <a:schemeClr val="accent5">
                <a:lumMod val="7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Arial Narrow" pitchFamily="34" charset="0"/>
          </a:endParaRPr>
        </a:p>
      </dsp:txBody>
      <dsp:txXfrm>
        <a:off x="3029618" y="389760"/>
        <a:ext cx="2609179" cy="822410"/>
      </dsp:txXfrm>
    </dsp:sp>
    <dsp:sp modelId="{A6176BB0-D0AC-4761-B446-0FB17B5B5C31}">
      <dsp:nvSpPr>
        <dsp:cNvPr id="0" name=""/>
        <dsp:cNvSpPr/>
      </dsp:nvSpPr>
      <dsp:spPr>
        <a:xfrm>
          <a:off x="206757" y="1557583"/>
          <a:ext cx="2094728" cy="822410"/>
        </a:xfrm>
        <a:prstGeom prst="rect">
          <a:avLst/>
        </a:prstGeom>
        <a:solidFill>
          <a:srgbClr val="E0F1F8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cap="none" spc="0" dirty="0" smtClean="0">
              <a:ln w="1905"/>
              <a:solidFill>
                <a:schemeClr val="accent6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Narrow" pitchFamily="34" charset="0"/>
            </a:rPr>
            <a:t>Открытые </a:t>
          </a:r>
          <a:endParaRPr lang="ru-RU" sz="2800" b="1" kern="1200" cap="none" spc="0" dirty="0">
            <a:ln w="1905"/>
            <a:solidFill>
              <a:schemeClr val="accent6">
                <a:lumMod val="7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Arial Narrow" pitchFamily="34" charset="0"/>
          </a:endParaRPr>
        </a:p>
      </dsp:txBody>
      <dsp:txXfrm>
        <a:off x="206757" y="1557583"/>
        <a:ext cx="2094728" cy="822410"/>
      </dsp:txXfrm>
    </dsp:sp>
    <dsp:sp modelId="{6F95D23B-A81D-4C16-B25E-3AF7F9B38CDF}">
      <dsp:nvSpPr>
        <dsp:cNvPr id="0" name=""/>
        <dsp:cNvSpPr/>
      </dsp:nvSpPr>
      <dsp:spPr>
        <a:xfrm>
          <a:off x="564987" y="2725406"/>
          <a:ext cx="1644820" cy="822410"/>
        </a:xfrm>
        <a:prstGeom prst="rect">
          <a:avLst/>
        </a:prstGeom>
        <a:solidFill>
          <a:srgbClr val="E0F1F8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cap="none" spc="0" dirty="0" smtClean="0">
              <a:ln w="1905"/>
              <a:solidFill>
                <a:schemeClr val="accent5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Narrow" pitchFamily="34" charset="0"/>
            </a:rPr>
            <a:t>Простые</a:t>
          </a:r>
          <a:endParaRPr lang="ru-RU" sz="2400" b="1" kern="1200" cap="none" spc="0" dirty="0">
            <a:ln w="1905"/>
            <a:solidFill>
              <a:schemeClr val="accent5">
                <a:lumMod val="7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Arial Narrow" pitchFamily="34" charset="0"/>
          </a:endParaRPr>
        </a:p>
      </dsp:txBody>
      <dsp:txXfrm>
        <a:off x="564987" y="2725406"/>
        <a:ext cx="1644820" cy="822410"/>
      </dsp:txXfrm>
    </dsp:sp>
    <dsp:sp modelId="{6E884145-627E-475C-BE9E-CF18ECE845BC}">
      <dsp:nvSpPr>
        <dsp:cNvPr id="0" name=""/>
        <dsp:cNvSpPr/>
      </dsp:nvSpPr>
      <dsp:spPr>
        <a:xfrm>
          <a:off x="564987" y="3893229"/>
          <a:ext cx="1644820" cy="822410"/>
        </a:xfrm>
        <a:prstGeom prst="rect">
          <a:avLst/>
        </a:prstGeom>
        <a:solidFill>
          <a:srgbClr val="E0F1F8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cap="none" spc="0" dirty="0" smtClean="0">
              <a:ln w="1905"/>
              <a:solidFill>
                <a:schemeClr val="accent5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Narrow" pitchFamily="34" charset="0"/>
            </a:rPr>
            <a:t>Сложные</a:t>
          </a:r>
          <a:endParaRPr lang="ru-RU" sz="2400" b="1" kern="1200" cap="none" spc="0" dirty="0">
            <a:ln w="1905"/>
            <a:solidFill>
              <a:schemeClr val="accent5">
                <a:lumMod val="7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Arial Narrow" pitchFamily="34" charset="0"/>
          </a:endParaRPr>
        </a:p>
      </dsp:txBody>
      <dsp:txXfrm>
        <a:off x="564987" y="3893229"/>
        <a:ext cx="1644820" cy="822410"/>
      </dsp:txXfrm>
    </dsp:sp>
    <dsp:sp modelId="{53ADA11B-0FF5-4F41-BBEB-8BCE04184B7B}">
      <dsp:nvSpPr>
        <dsp:cNvPr id="0" name=""/>
        <dsp:cNvSpPr/>
      </dsp:nvSpPr>
      <dsp:spPr>
        <a:xfrm>
          <a:off x="3183230" y="1557583"/>
          <a:ext cx="2303177" cy="822410"/>
        </a:xfrm>
        <a:prstGeom prst="rect">
          <a:avLst/>
        </a:prstGeom>
        <a:solidFill>
          <a:srgbClr val="E0F1F8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cap="none" spc="0" dirty="0" smtClean="0">
              <a:ln w="1905"/>
              <a:solidFill>
                <a:schemeClr val="accent6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Narrow" pitchFamily="34" charset="0"/>
            </a:rPr>
            <a:t>Закусочные</a:t>
          </a:r>
          <a:endParaRPr lang="ru-RU" sz="2800" b="1" kern="1200" cap="none" spc="0" dirty="0">
            <a:ln w="1905"/>
            <a:solidFill>
              <a:schemeClr val="accent6">
                <a:lumMod val="7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Arial Narrow" pitchFamily="34" charset="0"/>
          </a:endParaRPr>
        </a:p>
      </dsp:txBody>
      <dsp:txXfrm>
        <a:off x="3183230" y="1557583"/>
        <a:ext cx="2303177" cy="822410"/>
      </dsp:txXfrm>
    </dsp:sp>
    <dsp:sp modelId="{4DA942D7-48C8-4B05-BF84-883E5BC0045C}">
      <dsp:nvSpPr>
        <dsp:cNvPr id="0" name=""/>
        <dsp:cNvSpPr/>
      </dsp:nvSpPr>
      <dsp:spPr>
        <a:xfrm>
          <a:off x="2469986" y="2725406"/>
          <a:ext cx="1644820" cy="822410"/>
        </a:xfrm>
        <a:prstGeom prst="rect">
          <a:avLst/>
        </a:prstGeom>
        <a:solidFill>
          <a:srgbClr val="E0F1F8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kern="1200" cap="none" spc="0" dirty="0" smtClean="0">
              <a:ln w="1905"/>
              <a:solidFill>
                <a:schemeClr val="accent6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Narrow" pitchFamily="34" charset="0"/>
            </a:rPr>
            <a:t>Канапе</a:t>
          </a:r>
          <a:endParaRPr lang="ru-RU" sz="2800" b="0" kern="1200" cap="none" spc="0" dirty="0">
            <a:ln w="1905"/>
            <a:solidFill>
              <a:schemeClr val="accent6">
                <a:lumMod val="7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Arial Narrow" pitchFamily="34" charset="0"/>
          </a:endParaRPr>
        </a:p>
      </dsp:txBody>
      <dsp:txXfrm>
        <a:off x="2469986" y="2725406"/>
        <a:ext cx="1644820" cy="822410"/>
      </dsp:txXfrm>
    </dsp:sp>
    <dsp:sp modelId="{356337B0-796B-4EA8-A91B-042D6F3F8C6A}">
      <dsp:nvSpPr>
        <dsp:cNvPr id="0" name=""/>
        <dsp:cNvSpPr/>
      </dsp:nvSpPr>
      <dsp:spPr>
        <a:xfrm>
          <a:off x="2774788" y="3893229"/>
          <a:ext cx="1644820" cy="822410"/>
        </a:xfrm>
        <a:prstGeom prst="rect">
          <a:avLst/>
        </a:prstGeom>
        <a:solidFill>
          <a:srgbClr val="E0F1F8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cap="none" spc="0" dirty="0" smtClean="0">
              <a:ln w="1905"/>
              <a:solidFill>
                <a:schemeClr val="accent5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Narrow" pitchFamily="34" charset="0"/>
            </a:rPr>
            <a:t>Холодные</a:t>
          </a:r>
          <a:endParaRPr lang="ru-RU" sz="2400" b="1" kern="1200" cap="none" spc="0" dirty="0">
            <a:ln w="1905"/>
            <a:solidFill>
              <a:schemeClr val="accent5">
                <a:lumMod val="7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Arial Narrow" pitchFamily="34" charset="0"/>
          </a:endParaRPr>
        </a:p>
      </dsp:txBody>
      <dsp:txXfrm>
        <a:off x="2774788" y="3893229"/>
        <a:ext cx="1644820" cy="822410"/>
      </dsp:txXfrm>
    </dsp:sp>
    <dsp:sp modelId="{89DACD66-51D3-4267-8929-8DD8A5CB5B39}">
      <dsp:nvSpPr>
        <dsp:cNvPr id="0" name=""/>
        <dsp:cNvSpPr/>
      </dsp:nvSpPr>
      <dsp:spPr>
        <a:xfrm>
          <a:off x="4451173" y="2725406"/>
          <a:ext cx="1644820" cy="822410"/>
        </a:xfrm>
        <a:prstGeom prst="rect">
          <a:avLst/>
        </a:prstGeom>
        <a:solidFill>
          <a:srgbClr val="E0F1F8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kern="1200" cap="none" spc="0" dirty="0" smtClean="0">
              <a:ln w="1905"/>
              <a:solidFill>
                <a:schemeClr val="accent6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Narrow" pitchFamily="34" charset="0"/>
            </a:rPr>
            <a:t>Тартинки</a:t>
          </a:r>
          <a:endParaRPr lang="ru-RU" sz="2800" b="0" kern="1200" cap="none" spc="0" dirty="0">
            <a:ln w="1905"/>
            <a:solidFill>
              <a:schemeClr val="accent6">
                <a:lumMod val="7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Arial Narrow" pitchFamily="34" charset="0"/>
          </a:endParaRPr>
        </a:p>
      </dsp:txBody>
      <dsp:txXfrm>
        <a:off x="4451173" y="2725406"/>
        <a:ext cx="1644820" cy="822410"/>
      </dsp:txXfrm>
    </dsp:sp>
    <dsp:sp modelId="{B9FCCEF0-1F5C-44E0-B5DE-B67AC554D013}">
      <dsp:nvSpPr>
        <dsp:cNvPr id="0" name=""/>
        <dsp:cNvSpPr/>
      </dsp:nvSpPr>
      <dsp:spPr>
        <a:xfrm>
          <a:off x="4755974" y="3893229"/>
          <a:ext cx="1644820" cy="822410"/>
        </a:xfrm>
        <a:prstGeom prst="rect">
          <a:avLst/>
        </a:prstGeom>
        <a:solidFill>
          <a:srgbClr val="E0F1F8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cap="none" spc="0" dirty="0" smtClean="0">
              <a:ln w="1905"/>
              <a:solidFill>
                <a:schemeClr val="accent5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Narrow" pitchFamily="34" charset="0"/>
            </a:rPr>
            <a:t>Горячие</a:t>
          </a:r>
          <a:endParaRPr lang="ru-RU" sz="2400" b="1" kern="1200" cap="none" spc="0" dirty="0">
            <a:ln w="1905"/>
            <a:solidFill>
              <a:schemeClr val="accent5">
                <a:lumMod val="7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Arial Narrow" pitchFamily="34" charset="0"/>
          </a:endParaRPr>
        </a:p>
      </dsp:txBody>
      <dsp:txXfrm>
        <a:off x="4755974" y="3893229"/>
        <a:ext cx="1644820" cy="822410"/>
      </dsp:txXfrm>
    </dsp:sp>
    <dsp:sp modelId="{225ACBA5-2F78-43BA-975C-E812774D2BD0}">
      <dsp:nvSpPr>
        <dsp:cNvPr id="0" name=""/>
        <dsp:cNvSpPr/>
      </dsp:nvSpPr>
      <dsp:spPr>
        <a:xfrm>
          <a:off x="6498975" y="1557583"/>
          <a:ext cx="1644820" cy="822410"/>
        </a:xfrm>
        <a:prstGeom prst="rect">
          <a:avLst/>
        </a:prstGeom>
        <a:solidFill>
          <a:srgbClr val="E0F1F8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1" kern="1200" cap="none" spc="0" dirty="0" smtClean="0">
              <a:ln w="1905"/>
              <a:solidFill>
                <a:schemeClr val="accent6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Narrow" pitchFamily="34" charset="0"/>
            </a:rPr>
            <a:t>Закрытые</a:t>
          </a:r>
          <a:endParaRPr lang="ru-RU" sz="2800" b="1" kern="1200" cap="none" spc="0" dirty="0">
            <a:ln w="1905"/>
            <a:solidFill>
              <a:schemeClr val="accent6">
                <a:lumMod val="7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Arial Narrow" pitchFamily="34" charset="0"/>
          </a:endParaRPr>
        </a:p>
      </dsp:txBody>
      <dsp:txXfrm>
        <a:off x="6498975" y="1557583"/>
        <a:ext cx="1644820" cy="822410"/>
      </dsp:txXfrm>
    </dsp:sp>
    <dsp:sp modelId="{323C1901-5486-4CEC-984C-A94E278D2701}">
      <dsp:nvSpPr>
        <dsp:cNvPr id="0" name=""/>
        <dsp:cNvSpPr/>
      </dsp:nvSpPr>
      <dsp:spPr>
        <a:xfrm>
          <a:off x="6786029" y="2725406"/>
          <a:ext cx="1644820" cy="822410"/>
        </a:xfrm>
        <a:prstGeom prst="rect">
          <a:avLst/>
        </a:prstGeom>
        <a:solidFill>
          <a:srgbClr val="E0F1F8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kern="1200" cap="none" spc="0" dirty="0" smtClean="0">
              <a:ln w="1905"/>
              <a:solidFill>
                <a:schemeClr val="accent6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Narrow" pitchFamily="34" charset="0"/>
            </a:rPr>
            <a:t>Сэндвичи</a:t>
          </a:r>
          <a:endParaRPr lang="ru-RU" sz="2800" b="0" kern="1200" cap="none" spc="0" dirty="0">
            <a:ln w="1905"/>
            <a:solidFill>
              <a:schemeClr val="accent6">
                <a:lumMod val="7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Arial Narrow" pitchFamily="34" charset="0"/>
          </a:endParaRPr>
        </a:p>
      </dsp:txBody>
      <dsp:txXfrm>
        <a:off x="6786029" y="2725406"/>
        <a:ext cx="1644820" cy="822410"/>
      </dsp:txXfrm>
    </dsp:sp>
    <dsp:sp modelId="{BBA93F29-183F-471F-A6AB-4997174FE7EA}">
      <dsp:nvSpPr>
        <dsp:cNvPr id="0" name=""/>
        <dsp:cNvSpPr/>
      </dsp:nvSpPr>
      <dsp:spPr>
        <a:xfrm>
          <a:off x="6791408" y="3893229"/>
          <a:ext cx="1750418" cy="822410"/>
        </a:xfrm>
        <a:prstGeom prst="rect">
          <a:avLst/>
        </a:prstGeom>
        <a:solidFill>
          <a:srgbClr val="E0F1F8"/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dkEdge">
          <a:bevelT w="8200" h="38100"/>
        </a:sp3d>
      </dsp:spPr>
      <dsp:style>
        <a:lnRef idx="0">
          <a:scrgbClr r="0" g="0" b="0"/>
        </a:lnRef>
        <a:fillRef idx="2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kern="1200" cap="none" spc="0" dirty="0" smtClean="0">
              <a:ln w="1905"/>
              <a:solidFill>
                <a:schemeClr val="accent6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Narrow" pitchFamily="34" charset="0"/>
            </a:rPr>
            <a:t>Гамбургеры</a:t>
          </a:r>
          <a:endParaRPr lang="ru-RU" sz="2800" b="0" kern="1200" cap="none" spc="0" dirty="0">
            <a:ln w="1905"/>
            <a:solidFill>
              <a:schemeClr val="accent6">
                <a:lumMod val="75000"/>
              </a:schemeClr>
            </a:solidFill>
            <a:effectLst>
              <a:innerShdw blurRad="69850" dist="43180" dir="5400000">
                <a:srgbClr val="000000">
                  <a:alpha val="65000"/>
                </a:srgbClr>
              </a:innerShdw>
            </a:effectLst>
            <a:latin typeface="Arial Narrow" pitchFamily="34" charset="0"/>
          </a:endParaRPr>
        </a:p>
      </dsp:txBody>
      <dsp:txXfrm>
        <a:off x="6791408" y="3893229"/>
        <a:ext cx="1750418" cy="82241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3#1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3#2">
  <dgm:title val=""/>
  <dgm:desc val=""/>
  <dgm:catLst>
    <dgm:cat type="list" pri="14000"/>
    <dgm:cat type="convert" pri="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dir/>
      <dgm:resizeHandles val="exact"/>
    </dgm:varLst>
    <dgm:alg type="lin">
      <dgm:param type="linDir" val="fromT"/>
      <dgm:param type="vertAlign" val="mid"/>
      <dgm:param type="horzAlign" val="ctr"/>
    </dgm:alg>
    <dgm:shape xmlns:r="http://schemas.openxmlformats.org/officeDocument/2006/relationships" r:blip="">
      <dgm:adjLst/>
    </dgm:shape>
    <dgm:presOf/>
    <dgm:constrLst>
      <dgm:constr type="w" for="ch" forName="composite" refType="w"/>
      <dgm:constr type="h" for="ch" forName="composite" refType="h"/>
      <dgm:constr type="h" for="ch" forName="spacing" refType="h" refFor="ch" refForName="composite" fact="0.25"/>
      <dgm:constr type="h" for="ch" forName="spacing" refType="w" op="lte" fact="0.1"/>
      <dgm:constr type="primFontSz" for="des" ptType="node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l" for="ch" forName="imgShp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l" for="ch" forName="txShp" refType="w" refFor="ch" refForName="imgShp" fact="0.5"/>
              <dgm:constr type="lMarg" for="ch" forName="txShp" refType="w" refFor="ch" refForName="imgShp" fact="1.25"/>
            </dgm:constrLst>
          </dgm:if>
          <dgm:else name="Name3">
            <dgm:constrLst>
              <dgm:constr type="w" for="ch" forName="imgShp" refType="w" fact="0.335"/>
              <dgm:constr type="h" for="ch" forName="imgShp" refType="w" refFor="ch" refForName="imgShp" op="equ"/>
              <dgm:constr type="h" for="ch" forName="imgShp" refType="h" op="lte"/>
              <dgm:constr type="ctrY" for="ch" forName="imgShp" refType="h" fact="0.5"/>
              <dgm:constr type="r" for="ch" forName="imgShp" refType="w"/>
              <dgm:constr type="w" for="ch" forName="txShp" refType="w" op="equ" fact="0.665"/>
              <dgm:constr type="h" for="ch" forName="txShp" refType="h" refFor="ch" refForName="imgShp" op="equ"/>
              <dgm:constr type="ctrY" for="ch" forName="txShp" refType="h" fact="0.5"/>
              <dgm:constr type="r" for="ch" forName="txShp" refType="ctrX" refFor="ch" refForName="imgShp"/>
              <dgm:constr type="rMarg" for="ch" forName="txShp" refType="w" refFor="ch" refForName="imgShp" fact="1.25"/>
            </dgm:constrLst>
          </dgm:else>
        </dgm:choose>
        <dgm:ruleLst/>
        <dgm:layoutNode name="imgShp" styleLbl="fgImgPlace1">
          <dgm:alg type="sp"/>
          <dgm:shape xmlns:r="http://schemas.openxmlformats.org/officeDocument/2006/relationships" type="ellipse" r:blip="" blipPhldr="1">
            <dgm:adjLst/>
          </dgm:shape>
          <dgm:presOf/>
          <dgm:constrLst/>
          <dgm:ruleLst/>
        </dgm:layoutNode>
        <dgm:layoutNode name="txShp">
          <dgm:varLst>
            <dgm:bulletEnabled val="1"/>
          </dgm:varLst>
          <dgm:alg type="tx"/>
          <dgm:choose name="Name4">
            <dgm:if name="Name5" func="var" arg="dir" op="equ" val="norm">
              <dgm:shape xmlns:r="http://schemas.openxmlformats.org/officeDocument/2006/relationships" rot="180" type="homePlate" r:blip="" zOrderOff="-1">
                <dgm:adjLst/>
              </dgm:shape>
            </dgm:if>
            <dgm:else name="Name6">
              <dgm:shape xmlns:r="http://schemas.openxmlformats.org/officeDocument/2006/relationships" type="homePlate" r:blip="" zOrderOff="-1">
                <dgm:adjLst/>
              </dgm:shape>
            </dgm:else>
          </dgm:choose>
          <dgm:presOf axis="desOrSelf" ptType="node"/>
          <dgm:constrLst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layoutNode>
      <dgm:forEach name="Name7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3">
  <dgm:title val=""/>
  <dgm:desc val=""/>
  <dgm:catLst>
    <dgm:cat type="simple" pri="103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flat" dir="t"/>
    </dgm:scene3d>
    <dgm:sp3d prstMaterial="dkEdge">
      <a:bevelT w="8200" h="38100"/>
    </dgm:sp3d>
    <dgm:txPr/>
    <dgm:style>
      <a:lnRef idx="0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prstMaterial="dkEdge">
      <a:bevelT w="8200" h="38100"/>
    </dgm:sp3d>
    <dgm:txPr/>
    <dgm:style>
      <a:lnRef idx="1">
        <a:scrgbClr r="0" g="0" b="0"/>
      </a:lnRef>
      <a:fillRef idx="2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101E5C-F87F-4537-9346-AD03F4BD7BD4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C43FE3-BA44-435C-A3F4-4A195C88A0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0852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мр4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43FE3-BA44-435C-A3F4-4A195C88A0E6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497203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43FE3-BA44-435C-A3F4-4A195C88A0E6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81998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43FE3-BA44-435C-A3F4-4A195C88A0E6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422887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43FE3-BA44-435C-A3F4-4A195C88A0E6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20576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43FE3-BA44-435C-A3F4-4A195C88A0E6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3596090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4.jpeg"/><Relationship Id="rId7" Type="http://schemas.openxmlformats.org/officeDocument/2006/relationships/slide" Target="slide3.xml"/><Relationship Id="rId12" Type="http://schemas.openxmlformats.org/officeDocument/2006/relationships/image" Target="../media/image32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jpeg"/><Relationship Id="rId11" Type="http://schemas.openxmlformats.org/officeDocument/2006/relationships/image" Target="../media/image31.png"/><Relationship Id="rId5" Type="http://schemas.openxmlformats.org/officeDocument/2006/relationships/image" Target="../media/image26.jpeg"/><Relationship Id="rId10" Type="http://schemas.openxmlformats.org/officeDocument/2006/relationships/image" Target="../media/image30.jpeg"/><Relationship Id="rId4" Type="http://schemas.openxmlformats.org/officeDocument/2006/relationships/image" Target="../media/image25.png"/><Relationship Id="rId9" Type="http://schemas.openxmlformats.org/officeDocument/2006/relationships/image" Target="../media/image2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5" Type="http://schemas.openxmlformats.org/officeDocument/2006/relationships/image" Target="../media/image4.png"/><Relationship Id="rId4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Relationship Id="rId9" Type="http://schemas.openxmlformats.org/officeDocument/2006/relationships/slide" Target="slide6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openxmlformats.org/officeDocument/2006/relationships/slide" Target="slid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slide" Target="slide3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diagramDrawing" Target="../diagrams/drawing3.xml"/><Relationship Id="rId3" Type="http://schemas.openxmlformats.org/officeDocument/2006/relationships/slide" Target="slide3.xml"/><Relationship Id="rId7" Type="http://schemas.openxmlformats.org/officeDocument/2006/relationships/diagramColors" Target="../diagrams/colors3.xml"/><Relationship Id="rId12" Type="http://schemas.openxmlformats.org/officeDocument/2006/relationships/slide" Target="slide7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diagramQuickStyle" Target="../diagrams/quickStyle3.xml"/><Relationship Id="rId11" Type="http://schemas.openxmlformats.org/officeDocument/2006/relationships/slide" Target="slide9.xml"/><Relationship Id="rId5" Type="http://schemas.openxmlformats.org/officeDocument/2006/relationships/diagramLayout" Target="../diagrams/layout3.xml"/><Relationship Id="rId10" Type="http://schemas.openxmlformats.org/officeDocument/2006/relationships/slide" Target="slide10.xml"/><Relationship Id="rId4" Type="http://schemas.openxmlformats.org/officeDocument/2006/relationships/diagramData" Target="../diagrams/data3.xml"/><Relationship Id="rId9" Type="http://schemas.openxmlformats.org/officeDocument/2006/relationships/slide" Target="slide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5" Type="http://schemas.openxmlformats.org/officeDocument/2006/relationships/slide" Target="slide6.xml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slide" Target="slide6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jpeg"/><Relationship Id="rId7" Type="http://schemas.openxmlformats.org/officeDocument/2006/relationships/image" Target="../media/image18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9" Type="http://schemas.openxmlformats.org/officeDocument/2006/relationships/slide" Target="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Прямоугольник 17"/>
          <p:cNvSpPr/>
          <p:nvPr/>
        </p:nvSpPr>
        <p:spPr>
          <a:xfrm>
            <a:off x="1752600" y="762000"/>
            <a:ext cx="5640391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80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Бутерброды</a:t>
            </a:r>
            <a:endParaRPr lang="ru-RU" sz="8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33399" y="4495800"/>
            <a:ext cx="8419887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Хударова Марина Фидаровна</a:t>
            </a:r>
          </a:p>
          <a:p>
            <a:pPr algn="ctr"/>
            <a:r>
              <a:rPr lang="ru-RU" sz="2800" b="1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Учитель технологии </a:t>
            </a:r>
          </a:p>
          <a:p>
            <a:pPr algn="ctr"/>
            <a:r>
              <a:rPr lang="ru-RU" sz="2800" b="1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МКОУ СОШ №1 им. А.Н. Кибизова </a:t>
            </a:r>
          </a:p>
          <a:p>
            <a:pPr algn="ctr"/>
            <a:r>
              <a:rPr lang="ru-RU" sz="2800" b="1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г. Дигоры Дигорского района РСО-Алания </a:t>
            </a:r>
            <a:endParaRPr lang="ru-RU" sz="2000" b="1" dirty="0">
              <a:ln w="1905"/>
              <a:solidFill>
                <a:schemeClr val="accent5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31" name="бутер" descr="D:\Galina\МАСТЕР-КЛАССЫ\1_мои МК\ЗАГОТОВКИ_Бутерброды + Знатоки\для игры\титул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19400" y="2286000"/>
            <a:ext cx="3467100" cy="2057400"/>
          </a:xfrm>
          <a:prstGeom prst="rect">
            <a:avLst/>
          </a:prstGeom>
          <a:noFill/>
          <a:effectLst>
            <a:softEdge rad="3175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Galina\МАСТЕР-КЛАССЫ\1_мои МК\КОР-6\картинки для КОР-6\Fast-Food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1071546"/>
            <a:ext cx="3581400" cy="1880235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8" name="Прямоугольник 7"/>
          <p:cNvSpPr/>
          <p:nvPr/>
        </p:nvSpPr>
        <p:spPr>
          <a:xfrm>
            <a:off x="3962400" y="1066800"/>
            <a:ext cx="4953000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ru-RU" sz="2800" b="1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Сэндвич</a:t>
            </a:r>
            <a:r>
              <a:rPr lang="ru-RU" sz="2400" b="1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 </a:t>
            </a:r>
            <a:r>
              <a:rPr lang="ru-RU" sz="2400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(англ. </a:t>
            </a:r>
            <a:r>
              <a:rPr lang="ru-RU" sz="2400" dirty="0" err="1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sandwich</a:t>
            </a:r>
            <a:r>
              <a:rPr lang="ru-RU" sz="2400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) — </a:t>
            </a:r>
          </a:p>
          <a:p>
            <a:pPr algn="ctr">
              <a:buClr>
                <a:srgbClr val="C00000"/>
              </a:buClr>
            </a:pPr>
            <a:r>
              <a:rPr lang="ru-RU" sz="2400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английское название бутерброда. </a:t>
            </a:r>
          </a:p>
          <a:p>
            <a:pPr algn="ctr">
              <a:buClr>
                <a:srgbClr val="C00000"/>
              </a:buClr>
            </a:pPr>
            <a:r>
              <a:rPr lang="ru-RU" sz="2400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Состоит из двух или нескольких ломтиков хлеба (булочки) и одного или нескольких слоёв мяса и других начинок</a:t>
            </a:r>
          </a:p>
        </p:txBody>
      </p:sp>
      <p:pic>
        <p:nvPicPr>
          <p:cNvPr id="9" name="Picture 2" descr="D:\Galina\МАСТЕР-КЛАССЫ\1_мои МК\ЗАГОТОВКИ_Бутерброды + Знатоки\для игры\Рисунок1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1" y="3143248"/>
            <a:ext cx="1886265" cy="1733552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12" name="Прямоугольник 11"/>
          <p:cNvSpPr/>
          <p:nvPr/>
        </p:nvSpPr>
        <p:spPr>
          <a:xfrm>
            <a:off x="2857488" y="3524438"/>
            <a:ext cx="5929354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ru-RU" sz="2800" b="1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Гамбургер</a:t>
            </a:r>
            <a:r>
              <a:rPr lang="ru-RU" sz="2800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 </a:t>
            </a:r>
            <a:r>
              <a:rPr lang="ru-RU" sz="2400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— вид сэндвича, состоящий из рубленой жареной котлеты, подаваемой внутри разрезанной булочки</a:t>
            </a:r>
          </a:p>
        </p:txBody>
      </p:sp>
      <p:pic>
        <p:nvPicPr>
          <p:cNvPr id="11" name="Picture 2" descr="D:\Galina\МАСТЕР-КЛАССЫ\1_мои МК\ЗАГОТОВКИ_Бутерброды + Знатоки\закрытые бутерброды\eda84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4" y="4951649"/>
            <a:ext cx="2100002" cy="1620000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13" name="Прямоугольник 12"/>
          <p:cNvSpPr/>
          <p:nvPr/>
        </p:nvSpPr>
        <p:spPr>
          <a:xfrm>
            <a:off x="2714612" y="5024636"/>
            <a:ext cx="5667388" cy="12618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ru-RU" sz="2800" b="1" dirty="0" err="1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Чизбургер</a:t>
            </a:r>
            <a:r>
              <a:rPr lang="ru-RU" sz="2800" b="1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 </a:t>
            </a:r>
            <a:r>
              <a:rPr lang="ru-RU" sz="2400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(англ. </a:t>
            </a:r>
            <a:r>
              <a:rPr lang="en-US" sz="2400" dirty="0" err="1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c</a:t>
            </a:r>
            <a:r>
              <a:rPr lang="ru-RU" sz="2400" dirty="0" err="1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heeseburger</a:t>
            </a:r>
            <a:r>
              <a:rPr lang="ru-RU" sz="2400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, от англ. </a:t>
            </a:r>
            <a:r>
              <a:rPr lang="ru-RU" sz="2400" dirty="0" err="1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cheese</a:t>
            </a:r>
            <a:r>
              <a:rPr lang="ru-RU" sz="2400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 — сыр)  — вид гамбургера, обязательно включающий в состав сыр</a:t>
            </a:r>
          </a:p>
        </p:txBody>
      </p:sp>
      <p:sp>
        <p:nvSpPr>
          <p:cNvPr id="16" name="Прямоугольник 15"/>
          <p:cNvSpPr/>
          <p:nvPr/>
        </p:nvSpPr>
        <p:spPr>
          <a:xfrm>
            <a:off x="2022263" y="152400"/>
            <a:ext cx="5062604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kern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Narrow" pitchFamily="34" charset="0"/>
              </a:rPr>
              <a:t>Закрытые бутерброды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 Narrow" pitchFamily="34" charset="0"/>
              <a:cs typeface="Arial" charset="0"/>
            </a:endParaRPr>
          </a:p>
        </p:txBody>
      </p:sp>
      <p:sp>
        <p:nvSpPr>
          <p:cNvPr id="17" name="Стрелка вправо 16">
            <a:hlinkClick r:id="" action="ppaction://hlinkshowjump?jump=nextslide"/>
          </p:cNvPr>
          <p:cNvSpPr/>
          <p:nvPr/>
        </p:nvSpPr>
        <p:spPr>
          <a:xfrm>
            <a:off x="8382000" y="6324600"/>
            <a:ext cx="609600" cy="381000"/>
          </a:xfrm>
          <a:prstGeom prst="rightArrow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Помните"/>
          <p:cNvGrpSpPr/>
          <p:nvPr/>
        </p:nvGrpSpPr>
        <p:grpSpPr>
          <a:xfrm>
            <a:off x="2171700" y="2590800"/>
            <a:ext cx="5676900" cy="4038600"/>
            <a:chOff x="2171700" y="2590800"/>
            <a:chExt cx="5676900" cy="4038600"/>
          </a:xfrm>
        </p:grpSpPr>
        <p:sp>
          <p:nvSpPr>
            <p:cNvPr id="3" name="Прямоугольник"/>
            <p:cNvSpPr/>
            <p:nvPr/>
          </p:nvSpPr>
          <p:spPr>
            <a:xfrm>
              <a:off x="2171700" y="2590800"/>
              <a:ext cx="5676900" cy="40386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  <a:effectLst>
              <a:glow rad="101600">
                <a:schemeClr val="accent5">
                  <a:satMod val="175000"/>
                  <a:alpha val="40000"/>
                </a:schemeClr>
              </a:glo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sz="24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endParaRPr>
            </a:p>
            <a:p>
              <a:pPr algn="ctr"/>
              <a:endParaRPr lang="ru-RU" sz="24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endParaRPr>
            </a:p>
            <a:p>
              <a:pPr algn="ctr"/>
              <a:endParaRPr lang="ru-RU" sz="24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endParaRPr>
            </a:p>
            <a:p>
              <a:pPr algn="ctr"/>
              <a:endParaRPr lang="ru-RU" sz="24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endParaRPr>
            </a:p>
            <a:p>
              <a:pPr algn="ctr"/>
              <a:endParaRPr lang="ru-RU" sz="24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endParaRPr>
            </a:p>
            <a:p>
              <a:pPr algn="ctr"/>
              <a:endParaRPr lang="ru-RU" sz="24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endParaRPr>
            </a:p>
            <a:p>
              <a:pPr algn="ctr"/>
              <a:endParaRPr lang="ru-RU" sz="24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endParaRPr>
            </a:p>
            <a:p>
              <a:pPr algn="ctr"/>
              <a:endParaRPr lang="ru-RU" sz="24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endParaRPr>
            </a:p>
            <a:p>
              <a:pPr algn="ctr"/>
              <a:endParaRPr lang="ru-RU" sz="24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endParaRPr>
            </a:p>
          </p:txBody>
        </p:sp>
        <p:sp>
          <p:nvSpPr>
            <p:cNvPr id="4" name="текст"/>
            <p:cNvSpPr/>
            <p:nvPr/>
          </p:nvSpPr>
          <p:spPr>
            <a:xfrm>
              <a:off x="2743200" y="3657600"/>
              <a:ext cx="4495800" cy="206210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lvl="0" algn="ctr">
                <a:buClr>
                  <a:srgbClr val="C00000"/>
                </a:buClr>
              </a:pPr>
              <a:r>
                <a:rPr lang="ru-RU" sz="3200" b="1" dirty="0" smtClean="0">
                  <a:ln w="1905"/>
                  <a:solidFill>
                    <a:schemeClr val="accent5">
                      <a:lumMod val="75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Arial Narrow" pitchFamily="34" charset="0"/>
                </a:rPr>
                <a:t>Помните:</a:t>
              </a:r>
            </a:p>
            <a:p>
              <a:pPr lvl="0" algn="ctr">
                <a:buClr>
                  <a:srgbClr val="C00000"/>
                </a:buClr>
              </a:pPr>
              <a:r>
                <a:rPr lang="ru-RU" sz="3200" b="1" dirty="0" smtClean="0">
                  <a:ln w="1905"/>
                  <a:solidFill>
                    <a:schemeClr val="accent5">
                      <a:lumMod val="75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Arial Narrow" pitchFamily="34" charset="0"/>
                </a:rPr>
                <a:t>увлечение </a:t>
              </a:r>
              <a:r>
                <a:rPr lang="ru-RU" sz="3200" b="1" dirty="0" err="1" smtClean="0">
                  <a:ln w="1905"/>
                  <a:solidFill>
                    <a:schemeClr val="accent5">
                      <a:lumMod val="75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Arial Narrow" pitchFamily="34" charset="0"/>
                </a:rPr>
                <a:t>фастфудом</a:t>
              </a:r>
              <a:r>
                <a:rPr lang="ru-RU" sz="3200" dirty="0" smtClean="0">
                  <a:ln w="1905"/>
                  <a:solidFill>
                    <a:schemeClr val="accent5">
                      <a:lumMod val="75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Arial Narrow" pitchFamily="34" charset="0"/>
                </a:rPr>
                <a:t> —</a:t>
              </a:r>
            </a:p>
            <a:p>
              <a:pPr lvl="0" algn="ctr">
                <a:buClr>
                  <a:srgbClr val="C00000"/>
                </a:buClr>
              </a:pPr>
              <a:r>
                <a:rPr lang="ru-RU" sz="3200" b="1" dirty="0" smtClean="0">
                  <a:ln w="1905"/>
                  <a:solidFill>
                    <a:schemeClr val="accent5">
                      <a:lumMod val="75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Arial Narrow" pitchFamily="34" charset="0"/>
                </a:rPr>
                <a:t>причина многих болезней! </a:t>
              </a:r>
              <a:endParaRPr lang="ru-RU" sz="3200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endParaRPr>
            </a:p>
          </p:txBody>
        </p:sp>
      </p:grpSp>
      <p:pic>
        <p:nvPicPr>
          <p:cNvPr id="5" name="Picture фишбургер" descr="D:\Galina\МАСТЕР-КЛАССЫ\1_мои МК\ЗАГОТОВКИ_Бутерброды + Знатоки\бургеры\фишбургер.jpg"/>
          <p:cNvPicPr>
            <a:picLocks noChangeAspect="1" noChangeArrowheads="1"/>
          </p:cNvPicPr>
          <p:nvPr/>
        </p:nvPicPr>
        <p:blipFill>
          <a:blip r:embed="rId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4800" y="2362200"/>
            <a:ext cx="1029236" cy="762000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6" name="Picture чикенбургер" descr="D:\Galina\МАСТЕР-КЛАССЫ\1_мои МК\ЗАГОТОВКИ_Бутерброды + Знатоки\бургеры\cheeseburger_2.pn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306512" y="4038600"/>
            <a:ext cx="1059365" cy="762000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7" name="Picture веджибургер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49843" y="3132345"/>
            <a:ext cx="1252913" cy="830055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8" name="Picture биг-мак" descr="D:\Galina\МАСТЕР-КЛАССЫ\1_мои МК\ЗАГОТОВКИ_Бутерброды + Знатоки\бургеры\138576136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81000" y="4876800"/>
            <a:ext cx="979550" cy="838200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9" name="Picture хот-дог" descr="D:\Galina\МАСТЕР-КЛАССЫ\1_мои МК\ЗАГОТОВКИ_Бутерброды + Знатоки\бургеры\хот-дог-бизнес3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" y="5867400"/>
            <a:ext cx="1340427" cy="685800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10" name="Стрелка вправо">
            <a:hlinkClick r:id="rId7" action="ppaction://hlinksldjump"/>
          </p:cNvPr>
          <p:cNvSpPr/>
          <p:nvPr/>
        </p:nvSpPr>
        <p:spPr>
          <a:xfrm flipH="1">
            <a:off x="8382000" y="6324600"/>
            <a:ext cx="609600" cy="381000"/>
          </a:xfrm>
          <a:prstGeom prst="rightArrow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1" name="заголовок"/>
          <p:cNvSpPr/>
          <p:nvPr/>
        </p:nvSpPr>
        <p:spPr>
          <a:xfrm>
            <a:off x="2639420" y="152400"/>
            <a:ext cx="3865161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kern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Narrow" pitchFamily="34" charset="0"/>
              </a:rPr>
              <a:t>Быстрое питание</a:t>
            </a:r>
          </a:p>
        </p:txBody>
      </p:sp>
      <p:sp>
        <p:nvSpPr>
          <p:cNvPr id="12" name="Прямоугольник"/>
          <p:cNvSpPr/>
          <p:nvPr/>
        </p:nvSpPr>
        <p:spPr>
          <a:xfrm>
            <a:off x="381000" y="914400"/>
            <a:ext cx="8382000" cy="1569660"/>
          </a:xfrm>
          <a:prstGeom prst="rect">
            <a:avLst/>
          </a:prstGeom>
          <a:effectLst/>
        </p:spPr>
        <p:txBody>
          <a:bodyPr wrap="square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ru-RU" sz="2400" b="1" dirty="0" smtClean="0">
                <a:ln w="1905"/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Быстрое питание, </a:t>
            </a:r>
            <a:r>
              <a:rPr lang="ru-RU" sz="2400" b="1" dirty="0" err="1" smtClean="0">
                <a:ln w="1905"/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фастфуд</a:t>
            </a:r>
            <a:r>
              <a:rPr lang="ru-RU" sz="2400" dirty="0" smtClean="0">
                <a:ln w="1905"/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 (англ. </a:t>
            </a:r>
            <a:r>
              <a:rPr lang="ru-RU" sz="2400" dirty="0" err="1" smtClean="0">
                <a:ln w="1905"/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fast</a:t>
            </a:r>
            <a:r>
              <a:rPr lang="ru-RU" sz="2400" dirty="0" smtClean="0">
                <a:ln w="1905"/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 «быстрый» и </a:t>
            </a:r>
            <a:r>
              <a:rPr lang="ru-RU" sz="2400" dirty="0" err="1" smtClean="0">
                <a:ln w="1905"/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food</a:t>
            </a:r>
            <a:r>
              <a:rPr lang="ru-RU" sz="2400" dirty="0" smtClean="0">
                <a:ln w="1905"/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«пища») — питание с уменьшенным временем употребления и приготовления пищи, с упрощёнными или упразднёнными столовыми приборами или вне стола</a:t>
            </a:r>
          </a:p>
        </p:txBody>
      </p:sp>
      <p:grpSp>
        <p:nvGrpSpPr>
          <p:cNvPr id="13" name="Группа фишбургер"/>
          <p:cNvGrpSpPr/>
          <p:nvPr/>
        </p:nvGrpSpPr>
        <p:grpSpPr>
          <a:xfrm>
            <a:off x="2175804" y="2590800"/>
            <a:ext cx="5676900" cy="4038600"/>
            <a:chOff x="2171700" y="2590800"/>
            <a:chExt cx="5676900" cy="4038600"/>
          </a:xfrm>
          <a:solidFill>
            <a:srgbClr val="DBEAF5"/>
          </a:solidFill>
          <a:effectLst/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14" name="Прямоугольник"/>
            <p:cNvSpPr/>
            <p:nvPr/>
          </p:nvSpPr>
          <p:spPr>
            <a:xfrm>
              <a:off x="2171700" y="2590800"/>
              <a:ext cx="5676900" cy="40386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glow rad="101600">
                <a:schemeClr val="accent5">
                  <a:satMod val="175000"/>
                  <a:alpha val="40000"/>
                </a:schemeClr>
              </a:glow>
            </a:effectLst>
            <a:sp3d prstMaterial="matte"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sz="24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endParaRPr>
            </a:p>
            <a:p>
              <a:pPr algn="ctr"/>
              <a:endParaRPr lang="ru-RU" sz="24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endParaRPr>
            </a:p>
            <a:p>
              <a:pPr algn="ctr"/>
              <a:endParaRPr lang="ru-RU" sz="24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endParaRPr>
            </a:p>
            <a:p>
              <a:pPr algn="ctr"/>
              <a:endParaRPr lang="ru-RU" sz="24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endParaRPr>
            </a:p>
            <a:p>
              <a:pPr algn="ctr"/>
              <a:endParaRPr lang="ru-RU" sz="24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endParaRPr>
            </a:p>
            <a:p>
              <a:pPr algn="ctr"/>
              <a:endParaRPr lang="ru-RU" sz="24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endParaRPr>
            </a:p>
            <a:p>
              <a:pPr algn="ctr"/>
              <a:endParaRPr lang="ru-RU" sz="24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endParaRPr>
            </a:p>
            <a:p>
              <a:pPr algn="ctr"/>
              <a:endParaRPr lang="ru-RU" sz="24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endParaRPr>
            </a:p>
            <a:p>
              <a:pPr algn="ctr"/>
              <a:endParaRPr lang="ru-RU" sz="24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endParaRPr>
            </a:p>
            <a:p>
              <a:pPr algn="ctr"/>
              <a:r>
                <a:rPr lang="ru-RU" sz="2400" dirty="0" smtClean="0"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rPr>
                <a:t>(англ. </a:t>
              </a:r>
              <a:r>
                <a:rPr lang="ru-RU" sz="2400" dirty="0" err="1" smtClean="0"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rPr>
                <a:t>fish</a:t>
              </a:r>
              <a:r>
                <a:rPr lang="ru-RU" sz="2400" dirty="0" smtClean="0"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rPr>
                <a:t> — рыба)</a:t>
              </a:r>
              <a:endParaRPr lang="ru-RU" sz="2400" dirty="0"/>
            </a:p>
          </p:txBody>
        </p:sp>
        <p:sp>
          <p:nvSpPr>
            <p:cNvPr id="15" name="Прямоугольник"/>
            <p:cNvSpPr/>
            <p:nvPr/>
          </p:nvSpPr>
          <p:spPr>
            <a:xfrm>
              <a:off x="2586696" y="2743200"/>
              <a:ext cx="4876800" cy="1261884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</a:effectLst>
            <a:sp3d prstMaterial="matte">
              <a:bevelT w="127000" h="63500"/>
            </a:sp3d>
          </p:spPr>
          <p:txBody>
            <a:bodyPr wrap="square">
              <a:spAutoFit/>
            </a:bodyPr>
            <a:lstStyle/>
            <a:p>
              <a:pPr algn="ctr"/>
              <a:r>
                <a:rPr lang="ru-RU" sz="2800" b="1" dirty="0" err="1" smtClean="0"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rPr>
                <a:t>Фишбургер</a:t>
              </a:r>
              <a:r>
                <a:rPr lang="ru-RU" sz="2800" b="1" dirty="0" smtClean="0"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rPr>
                <a:t> </a:t>
              </a:r>
              <a:r>
                <a:rPr lang="ru-RU" sz="2400" dirty="0" smtClean="0"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rPr>
                <a:t> — вид гамбургера, </a:t>
              </a:r>
            </a:p>
            <a:p>
              <a:pPr algn="ctr"/>
              <a:r>
                <a:rPr lang="ru-RU" sz="2400" dirty="0" smtClean="0"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rPr>
                <a:t>в котором мясная котлета заменяется жареной рыбой</a:t>
              </a:r>
            </a:p>
          </p:txBody>
        </p:sp>
        <p:pic>
          <p:nvPicPr>
            <p:cNvPr id="16" name="Picture" descr="D:\Galina\МАСТЕР-КЛАССЫ\1_мои МК\ЗАГОТОВКИ_Бутерброды + Знатоки\бургеры\фишбургер.jpg"/>
            <p:cNvPicPr>
              <a:picLocks noChangeAspect="1" noChangeArrowheads="1"/>
            </p:cNvPicPr>
            <p:nvPr/>
          </p:nvPicPr>
          <p:blipFill>
            <a:blip r:embed="rId8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3505200" y="3886200"/>
              <a:ext cx="2971800" cy="2200187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solidFill>
                <a:schemeClr val="accent5">
                  <a:lumMod val="60000"/>
                  <a:lumOff val="40000"/>
                </a:schemeClr>
              </a:solidFill>
            </a:ln>
            <a:effectLst>
              <a:outerShdw blurRad="190500" dist="228600" dir="2700000" algn="ctr">
                <a:srgbClr val="000000">
                  <a:alpha val="30000"/>
                </a:srgbClr>
              </a:outerShdw>
              <a:softEdge rad="31750"/>
            </a:effectLst>
            <a:sp3d prstMaterial="matte">
              <a:bevelT w="127000" h="63500"/>
            </a:sp3d>
          </p:spPr>
        </p:pic>
      </p:grpSp>
      <p:grpSp>
        <p:nvGrpSpPr>
          <p:cNvPr id="17" name="Группа веджибургер"/>
          <p:cNvGrpSpPr/>
          <p:nvPr/>
        </p:nvGrpSpPr>
        <p:grpSpPr>
          <a:xfrm>
            <a:off x="2171700" y="2590800"/>
            <a:ext cx="5676900" cy="4038600"/>
            <a:chOff x="2171700" y="2590800"/>
            <a:chExt cx="5676900" cy="4038600"/>
          </a:xfrm>
          <a:solidFill>
            <a:schemeClr val="accent5">
              <a:lumMod val="20000"/>
              <a:lumOff val="80000"/>
            </a:schemeClr>
          </a:solidFill>
          <a:effectLst/>
        </p:grpSpPr>
        <p:sp>
          <p:nvSpPr>
            <p:cNvPr id="18" name="Прямоугольник"/>
            <p:cNvSpPr/>
            <p:nvPr/>
          </p:nvSpPr>
          <p:spPr>
            <a:xfrm>
              <a:off x="2171700" y="2590800"/>
              <a:ext cx="5676900" cy="40386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glow rad="101600">
                <a:schemeClr val="accent5">
                  <a:satMod val="175000"/>
                  <a:alpha val="40000"/>
                </a:schemeClr>
              </a:glo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sz="24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endParaRPr>
            </a:p>
            <a:p>
              <a:pPr algn="ctr"/>
              <a:endParaRPr lang="ru-RU" sz="24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endParaRPr>
            </a:p>
            <a:p>
              <a:pPr algn="ctr"/>
              <a:endParaRPr lang="ru-RU" sz="24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endParaRPr>
            </a:p>
            <a:p>
              <a:pPr algn="ctr"/>
              <a:endParaRPr lang="ru-RU" sz="24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endParaRPr>
            </a:p>
            <a:p>
              <a:pPr algn="ctr"/>
              <a:endParaRPr lang="ru-RU" sz="24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endParaRPr>
            </a:p>
            <a:p>
              <a:pPr algn="ctr"/>
              <a:endParaRPr lang="ru-RU" sz="24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endParaRPr>
            </a:p>
            <a:p>
              <a:pPr algn="ctr"/>
              <a:endParaRPr lang="ru-RU" sz="24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endParaRPr>
            </a:p>
            <a:p>
              <a:pPr algn="ctr"/>
              <a:endParaRPr lang="ru-RU" sz="24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endParaRPr>
            </a:p>
            <a:p>
              <a:pPr algn="ctr"/>
              <a:endParaRPr lang="ru-RU" sz="24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endParaRPr>
            </a:p>
          </p:txBody>
        </p:sp>
        <p:sp>
          <p:nvSpPr>
            <p:cNvPr id="19" name="Прямоугольник"/>
            <p:cNvSpPr/>
            <p:nvPr/>
          </p:nvSpPr>
          <p:spPr>
            <a:xfrm>
              <a:off x="2438400" y="2743200"/>
              <a:ext cx="5181600" cy="892552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/>
              <a:r>
                <a:rPr lang="ru-RU" sz="2800" b="1" dirty="0" err="1" smtClean="0"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rPr>
                <a:t>Веджибургер</a:t>
              </a:r>
              <a:r>
                <a:rPr lang="ru-RU" sz="2800" dirty="0" smtClean="0"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rPr>
                <a:t> — </a:t>
              </a:r>
              <a:r>
                <a:rPr lang="ru-RU" sz="2400" dirty="0" smtClean="0"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rPr>
                <a:t>вегетарианский гамбургер, не содержащий мяса</a:t>
              </a:r>
            </a:p>
          </p:txBody>
        </p:sp>
        <p:pic>
          <p:nvPicPr>
            <p:cNvPr id="20" name="Picture"/>
            <p:cNvPicPr>
              <a:picLocks noChangeAspect="1" noChangeArrowheads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891554" y="3657600"/>
              <a:ext cx="4255698" cy="2819400"/>
            </a:xfrm>
            <a:prstGeom prst="rect">
              <a:avLst/>
            </a:prstGeom>
            <a:grpFill/>
            <a:effectLst>
              <a:softEdge rad="31750"/>
            </a:effectLst>
          </p:spPr>
        </p:pic>
      </p:grpSp>
      <p:grpSp>
        <p:nvGrpSpPr>
          <p:cNvPr id="21" name="Группа чикенбургер"/>
          <p:cNvGrpSpPr/>
          <p:nvPr/>
        </p:nvGrpSpPr>
        <p:grpSpPr>
          <a:xfrm>
            <a:off x="2209800" y="2590800"/>
            <a:ext cx="5676900" cy="4038600"/>
            <a:chOff x="2171700" y="2590800"/>
            <a:chExt cx="5676900" cy="4038600"/>
          </a:xfrm>
          <a:effectLst/>
        </p:grpSpPr>
        <p:sp>
          <p:nvSpPr>
            <p:cNvPr id="22" name="Прямоугольник"/>
            <p:cNvSpPr/>
            <p:nvPr/>
          </p:nvSpPr>
          <p:spPr>
            <a:xfrm>
              <a:off x="2171700" y="2590800"/>
              <a:ext cx="5676900" cy="40386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glow rad="101600">
                <a:schemeClr val="accent5">
                  <a:satMod val="175000"/>
                  <a:alpha val="40000"/>
                </a:schemeClr>
              </a:glo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sz="24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endParaRPr>
            </a:p>
            <a:p>
              <a:pPr algn="ctr"/>
              <a:endParaRPr lang="ru-RU" sz="24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endParaRPr>
            </a:p>
            <a:p>
              <a:pPr algn="ctr"/>
              <a:endParaRPr lang="ru-RU" sz="24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endParaRPr>
            </a:p>
            <a:p>
              <a:pPr algn="ctr"/>
              <a:endParaRPr lang="ru-RU" sz="24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endParaRPr>
            </a:p>
            <a:p>
              <a:pPr algn="ctr"/>
              <a:endParaRPr lang="ru-RU" sz="24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endParaRPr>
            </a:p>
            <a:p>
              <a:pPr algn="ctr"/>
              <a:endParaRPr lang="ru-RU" sz="24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endParaRPr>
            </a:p>
            <a:p>
              <a:pPr algn="ctr"/>
              <a:endParaRPr lang="ru-RU" sz="24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endParaRPr>
            </a:p>
            <a:p>
              <a:pPr algn="ctr"/>
              <a:endParaRPr lang="ru-RU" sz="24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endParaRPr>
            </a:p>
            <a:p>
              <a:pPr algn="ctr"/>
              <a:endParaRPr lang="ru-RU" sz="24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endParaRPr>
            </a:p>
          </p:txBody>
        </p:sp>
        <p:pic>
          <p:nvPicPr>
            <p:cNvPr id="23" name="Picture" descr="D:\Galina\МАСТЕР-КЛАССЫ\1_мои МК\ЗАГОТОВКИ_Бутерброды + Знатоки\бургеры\cheeseburger_2.png"/>
            <p:cNvPicPr>
              <a:picLocks noChangeAspect="1" noChangeArrowheads="1"/>
            </p:cNvPicPr>
            <p:nvPr/>
          </p:nvPicPr>
          <p:blipFill>
            <a:blip r:embed="rId10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3352800" y="3992415"/>
              <a:ext cx="3499185" cy="2448818"/>
            </a:xfrm>
            <a:prstGeom prst="rect">
              <a:avLst/>
            </a:prstGeom>
            <a:noFill/>
            <a:effectLst>
              <a:softEdge rad="31750"/>
            </a:effectLst>
          </p:spPr>
        </p:pic>
        <p:sp>
          <p:nvSpPr>
            <p:cNvPr id="24" name="Прямоугольник"/>
            <p:cNvSpPr/>
            <p:nvPr/>
          </p:nvSpPr>
          <p:spPr>
            <a:xfrm>
              <a:off x="2590800" y="2743200"/>
              <a:ext cx="4800600" cy="126188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800" b="1" dirty="0" err="1" smtClean="0"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rPr>
                <a:t>Чикенбургер</a:t>
              </a:r>
              <a:r>
                <a:rPr lang="ru-RU" sz="2800" dirty="0" smtClean="0"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rPr>
                <a:t> — </a:t>
              </a:r>
              <a:r>
                <a:rPr lang="ru-RU" sz="2400" dirty="0" smtClean="0"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rPr>
                <a:t>вид гамбургера, обязательно включающий в состав куриное мясо</a:t>
              </a:r>
            </a:p>
          </p:txBody>
        </p:sp>
      </p:grpSp>
      <p:grpSp>
        <p:nvGrpSpPr>
          <p:cNvPr id="25" name="Группа биг-мак"/>
          <p:cNvGrpSpPr/>
          <p:nvPr/>
        </p:nvGrpSpPr>
        <p:grpSpPr>
          <a:xfrm>
            <a:off x="2133600" y="2590800"/>
            <a:ext cx="5715000" cy="4038600"/>
            <a:chOff x="2133600" y="2590800"/>
            <a:chExt cx="5715000" cy="4038600"/>
          </a:xfrm>
          <a:effectLst>
            <a:glow rad="101600">
              <a:schemeClr val="accent5">
                <a:satMod val="175000"/>
                <a:alpha val="4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</p:grpSpPr>
        <p:sp>
          <p:nvSpPr>
            <p:cNvPr id="26" name="Прямоугольник"/>
            <p:cNvSpPr/>
            <p:nvPr/>
          </p:nvSpPr>
          <p:spPr>
            <a:xfrm>
              <a:off x="2171700" y="2590800"/>
              <a:ext cx="5676900" cy="40386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/>
            <a:sp3d prstMaterial="matte"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sz="24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endParaRPr>
            </a:p>
            <a:p>
              <a:pPr algn="ctr"/>
              <a:endParaRPr lang="ru-RU" sz="24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endParaRPr>
            </a:p>
            <a:p>
              <a:pPr algn="ctr"/>
              <a:endParaRPr lang="ru-RU" sz="24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endParaRPr>
            </a:p>
            <a:p>
              <a:pPr algn="ctr"/>
              <a:endParaRPr lang="ru-RU" sz="24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endParaRPr>
            </a:p>
            <a:p>
              <a:pPr algn="ctr"/>
              <a:endParaRPr lang="ru-RU" sz="24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endParaRPr>
            </a:p>
            <a:p>
              <a:pPr algn="ctr"/>
              <a:endParaRPr lang="ru-RU" sz="24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endParaRPr>
            </a:p>
            <a:p>
              <a:pPr algn="ctr"/>
              <a:endParaRPr lang="ru-RU" sz="24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endParaRPr>
            </a:p>
            <a:p>
              <a:pPr algn="ctr"/>
              <a:endParaRPr lang="ru-RU" sz="24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endParaRPr>
            </a:p>
            <a:p>
              <a:pPr algn="ctr"/>
              <a:endParaRPr lang="ru-RU" sz="24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endParaRPr>
            </a:p>
          </p:txBody>
        </p:sp>
        <p:pic>
          <p:nvPicPr>
            <p:cNvPr id="27" name="Picture"/>
            <p:cNvPicPr>
              <a:picLocks noChangeAspect="1" noChangeArrowheads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2438696" y="4038600"/>
              <a:ext cx="2759958" cy="2362200"/>
            </a:xfrm>
            <a:prstGeom prst="rect">
              <a:avLst/>
            </a:prstGeom>
            <a:noFill/>
            <a:ln>
              <a:noFill/>
            </a:ln>
            <a:effectLst/>
            <a:sp3d prstMaterial="matte"/>
          </p:spPr>
        </p:pic>
        <p:sp>
          <p:nvSpPr>
            <p:cNvPr id="28" name="Прямоугольник"/>
            <p:cNvSpPr/>
            <p:nvPr/>
          </p:nvSpPr>
          <p:spPr>
            <a:xfrm>
              <a:off x="2133600" y="2743200"/>
              <a:ext cx="5715000" cy="1261884"/>
            </a:xfrm>
            <a:prstGeom prst="rect">
              <a:avLst/>
            </a:prstGeom>
            <a:noFill/>
            <a:ln>
              <a:noFill/>
            </a:ln>
            <a:effectLst/>
            <a:sp3d prstMaterial="matte"/>
          </p:spPr>
          <p:txBody>
            <a:bodyPr wrap="square">
              <a:spAutoFit/>
            </a:bodyPr>
            <a:lstStyle/>
            <a:p>
              <a:pPr algn="ctr"/>
              <a:r>
                <a:rPr lang="ru-RU" sz="2800" b="1" dirty="0" err="1" smtClean="0"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rPr>
                <a:t>Биг-мак</a:t>
              </a:r>
              <a:r>
                <a:rPr lang="ru-RU" sz="2800" dirty="0" smtClean="0"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rPr>
                <a:t> </a:t>
              </a:r>
              <a:r>
                <a:rPr lang="ru-RU" sz="2400" dirty="0" smtClean="0"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rPr>
                <a:t>— вид гамбургера, состоящий из булочки, разрезанной на три части </a:t>
              </a:r>
              <a:r>
                <a:rPr lang="ru-RU" sz="2400" dirty="0" smtClean="0">
                  <a:ln w="1905">
                    <a:noFill/>
                  </a:ln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rPr>
                <a:t>(самая верхняя часть сверху присыпана кунжутом), </a:t>
              </a:r>
            </a:p>
          </p:txBody>
        </p:sp>
        <p:sp>
          <p:nvSpPr>
            <p:cNvPr id="29" name="Прямоугольник"/>
            <p:cNvSpPr/>
            <p:nvPr/>
          </p:nvSpPr>
          <p:spPr>
            <a:xfrm>
              <a:off x="5181600" y="3962400"/>
              <a:ext cx="2590800" cy="2308324"/>
            </a:xfrm>
            <a:prstGeom prst="rect">
              <a:avLst/>
            </a:prstGeom>
            <a:ln>
              <a:noFill/>
            </a:ln>
            <a:effectLst/>
            <a:sp3d prstMaterial="matte"/>
          </p:spPr>
          <p:txBody>
            <a:bodyPr wrap="square">
              <a:spAutoFit/>
            </a:bodyPr>
            <a:lstStyle/>
            <a:p>
              <a:pPr algn="ctr"/>
              <a:r>
                <a:rPr lang="ru-RU" sz="2400" dirty="0" smtClean="0">
                  <a:ln w="1905"/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rPr>
                <a:t>двух котлет, одного маленького кусочка сыра, кусочка маринованного огурца, лука, салата и соуса</a:t>
              </a:r>
              <a:endParaRPr lang="ru-RU" sz="24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endParaRPr>
            </a:p>
          </p:txBody>
        </p:sp>
      </p:grpSp>
      <p:grpSp>
        <p:nvGrpSpPr>
          <p:cNvPr id="30" name="Группа хот-дог"/>
          <p:cNvGrpSpPr/>
          <p:nvPr/>
        </p:nvGrpSpPr>
        <p:grpSpPr>
          <a:xfrm>
            <a:off x="2133600" y="2590800"/>
            <a:ext cx="5715000" cy="4038600"/>
            <a:chOff x="2133600" y="2590800"/>
            <a:chExt cx="5715000" cy="4038600"/>
          </a:xfrm>
          <a:effectLst/>
        </p:grpSpPr>
        <p:sp>
          <p:nvSpPr>
            <p:cNvPr id="31" name="Прямоугольник"/>
            <p:cNvSpPr/>
            <p:nvPr/>
          </p:nvSpPr>
          <p:spPr>
            <a:xfrm>
              <a:off x="2171700" y="2590800"/>
              <a:ext cx="5676900" cy="40386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glow rad="101600">
                <a:schemeClr val="accent5">
                  <a:satMod val="175000"/>
                  <a:alpha val="40000"/>
                </a:schemeClr>
              </a:glo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sz="2400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endParaRPr>
            </a:p>
            <a:p>
              <a:pPr algn="ctr"/>
              <a:endParaRPr lang="ru-RU" sz="2400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endParaRPr>
            </a:p>
            <a:p>
              <a:pPr algn="ctr"/>
              <a:endParaRPr lang="ru-RU" sz="2400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endParaRPr>
            </a:p>
            <a:p>
              <a:pPr algn="ctr"/>
              <a:endParaRPr lang="ru-RU" sz="2400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endParaRPr>
            </a:p>
            <a:p>
              <a:pPr algn="ctr"/>
              <a:endParaRPr lang="ru-RU" sz="2400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endParaRPr>
            </a:p>
            <a:p>
              <a:pPr algn="ctr"/>
              <a:endParaRPr lang="ru-RU" sz="2400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endParaRPr>
            </a:p>
            <a:p>
              <a:pPr algn="ctr"/>
              <a:endParaRPr lang="ru-RU" sz="2400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endParaRPr>
            </a:p>
            <a:p>
              <a:pPr algn="ctr"/>
              <a:endParaRPr lang="ru-RU" sz="2400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endParaRPr>
            </a:p>
            <a:p>
              <a:pPr algn="ctr"/>
              <a:endParaRPr lang="ru-RU" sz="2400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endParaRPr>
            </a:p>
            <a:p>
              <a:pPr algn="ctr"/>
              <a:r>
                <a:rPr lang="ru-RU" sz="2400" dirty="0" smtClean="0">
                  <a:ln w="1905"/>
                  <a:solidFill>
                    <a:schemeClr val="accent5">
                      <a:lumMod val="75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Arial Narrow" pitchFamily="34" charset="0"/>
                </a:rPr>
                <a:t>(англ. </a:t>
              </a:r>
              <a:r>
                <a:rPr lang="ru-RU" sz="2400" dirty="0" err="1" smtClean="0">
                  <a:ln w="1905"/>
                  <a:solidFill>
                    <a:schemeClr val="accent5">
                      <a:lumMod val="75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Arial Narrow" pitchFamily="34" charset="0"/>
                </a:rPr>
                <a:t>hot</a:t>
              </a:r>
              <a:r>
                <a:rPr lang="ru-RU" sz="2400" dirty="0" smtClean="0">
                  <a:ln w="1905"/>
                  <a:solidFill>
                    <a:schemeClr val="accent5">
                      <a:lumMod val="75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Arial Narrow" pitchFamily="34" charset="0"/>
                </a:rPr>
                <a:t> </a:t>
              </a:r>
              <a:r>
                <a:rPr lang="ru-RU" sz="2400" dirty="0" err="1" smtClean="0">
                  <a:ln w="1905"/>
                  <a:solidFill>
                    <a:schemeClr val="accent5">
                      <a:lumMod val="75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Arial Narrow" pitchFamily="34" charset="0"/>
                </a:rPr>
                <a:t>dog</a:t>
              </a:r>
              <a:r>
                <a:rPr lang="ru-RU" sz="2400" dirty="0" smtClean="0">
                  <a:ln w="1905"/>
                  <a:solidFill>
                    <a:schemeClr val="accent5">
                      <a:lumMod val="75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Arial Narrow" pitchFamily="34" charset="0"/>
                </a:rPr>
                <a:t> — букв. «горячая собака»)</a:t>
              </a:r>
              <a:endParaRPr lang="ru-RU" sz="2400" dirty="0"/>
            </a:p>
          </p:txBody>
        </p:sp>
        <p:pic>
          <p:nvPicPr>
            <p:cNvPr id="32" name="Picture" descr="D:\Galina\МАСТЕР-КЛАССЫ\1_мои МК\ЗАГОТОВКИ_Бутерброды + Знатоки\бургеры\хот-дог-бизнес3.jpg"/>
            <p:cNvPicPr>
              <a:picLocks noChangeAspect="1" noChangeArrowheads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2895600" y="3730256"/>
              <a:ext cx="4326082" cy="2213344"/>
            </a:xfrm>
            <a:prstGeom prst="rect">
              <a:avLst/>
            </a:prstGeom>
            <a:noFill/>
            <a:effectLst>
              <a:softEdge rad="31750"/>
            </a:effectLst>
          </p:spPr>
        </p:pic>
        <p:sp>
          <p:nvSpPr>
            <p:cNvPr id="33" name="Прямоугольник"/>
            <p:cNvSpPr/>
            <p:nvPr/>
          </p:nvSpPr>
          <p:spPr>
            <a:xfrm>
              <a:off x="2133600" y="2743200"/>
              <a:ext cx="5715000" cy="8925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ru-RU" sz="2800" b="1" dirty="0" smtClean="0">
                  <a:ln w="1905"/>
                  <a:solidFill>
                    <a:schemeClr val="accent5">
                      <a:lumMod val="75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Arial Narrow" pitchFamily="34" charset="0"/>
                </a:rPr>
                <a:t>Хот-дог </a:t>
              </a:r>
              <a:r>
                <a:rPr lang="ru-RU" sz="2800" dirty="0" smtClean="0">
                  <a:ln w="1905"/>
                  <a:solidFill>
                    <a:schemeClr val="accent5">
                      <a:lumMod val="75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Arial Narrow" pitchFamily="34" charset="0"/>
                </a:rPr>
                <a:t> —</a:t>
              </a:r>
              <a:r>
                <a:rPr lang="ru-RU" sz="2400" dirty="0" smtClean="0">
                  <a:ln w="1905"/>
                  <a:solidFill>
                    <a:schemeClr val="accent5">
                      <a:lumMod val="75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Arial Narrow" pitchFamily="34" charset="0"/>
                </a:rPr>
                <a:t> </a:t>
              </a:r>
            </a:p>
            <a:p>
              <a:pPr algn="ctr"/>
              <a:r>
                <a:rPr lang="ru-RU" sz="2400" dirty="0" smtClean="0">
                  <a:ln w="1905"/>
                  <a:solidFill>
                    <a:schemeClr val="accent5">
                      <a:lumMod val="75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Arial Narrow" pitchFamily="34" charset="0"/>
                </a:rPr>
                <a:t>сэндвич с сосиской или колбаской</a:t>
              </a:r>
              <a:endParaRPr lang="ru-RU" sz="24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082855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8" presetClass="entr" presetSubtype="32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2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31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2" fill="hold">
                      <p:stCondLst>
                        <p:cond delay="0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36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" presetClass="exit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5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63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4" fill="hold">
                      <p:stCondLst>
                        <p:cond delay="0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6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" presetClass="exit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seq concurrent="1" nextAc="seek">
              <p:cTn id="79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0" fill="hold">
                      <p:stCondLst>
                        <p:cond delay="0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8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84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" presetClass="exit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1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1204912" y="914400"/>
            <a:ext cx="6734176" cy="5029200"/>
          </a:xfrm>
          <a:prstGeom prst="roundRect">
            <a:avLst>
              <a:gd name="adj" fmla="val 7292"/>
            </a:avLst>
          </a:prstGeom>
          <a:solidFill>
            <a:schemeClr val="bg1">
              <a:lumMod val="75000"/>
            </a:schemeClr>
          </a:solidFill>
          <a:ln/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>
            <a:hlinkClick r:id="" action="ppaction://hlinkshowjump?jump=nextslide"/>
          </p:cNvPr>
          <p:cNvSpPr/>
          <p:nvPr/>
        </p:nvSpPr>
        <p:spPr>
          <a:xfrm>
            <a:off x="8382000" y="6324600"/>
            <a:ext cx="609600" cy="381000"/>
          </a:xfrm>
          <a:prstGeom prst="rightArrow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7315200" y="5257800"/>
            <a:ext cx="454397" cy="457200"/>
          </a:xfrm>
          <a:prstGeom prst="ellipse">
            <a:avLst/>
          </a:prstGeom>
          <a:solidFill>
            <a:srgbClr val="FF99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4" name="troe.iz.prostokvashino (convert-video-online.com)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862509" y="1447800"/>
            <a:ext cx="5283200" cy="3962400"/>
          </a:xfrm>
          <a:prstGeom prst="rect">
            <a:avLst/>
          </a:prstGeom>
        </p:spPr>
      </p:pic>
      <p:sp>
        <p:nvSpPr>
          <p:cNvPr id="6" name="логотип"/>
          <p:cNvSpPr txBox="1"/>
          <p:nvPr/>
        </p:nvSpPr>
        <p:spPr>
          <a:xfrm>
            <a:off x="0" y="6611779"/>
            <a:ext cx="1162498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>
                <a:solidFill>
                  <a:srgbClr val="3898B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© </a:t>
            </a:r>
            <a:r>
              <a:rPr lang="ru-RU" sz="1000" dirty="0" smtClean="0">
                <a:solidFill>
                  <a:srgbClr val="3898B2"/>
                </a:solidFill>
                <a:latin typeface="Bickham Script Two" panose="03000207080000090004" pitchFamily="66" charset="0"/>
                <a:cs typeface="Arial" panose="020B0604020202020204" pitchFamily="34" charset="0"/>
              </a:rPr>
              <a:t>Галина Ларькова</a:t>
            </a:r>
            <a:endParaRPr lang="ru-RU" sz="1000" dirty="0">
              <a:solidFill>
                <a:srgbClr val="3898B2"/>
              </a:solidFill>
              <a:latin typeface="Bickham Script Two" panose="03000207080000090004" pitchFamily="66" charset="0"/>
              <a:cs typeface="Arial" panose="020B0604020202020204" pitchFamily="34" charset="0"/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video>
              <p:cMediaNode vol="80000">
                <p:cTn id="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34697" y="152400"/>
            <a:ext cx="2074607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kern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Narrow" pitchFamily="34" charset="0"/>
              </a:rPr>
              <a:t>Маршрут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 Narrow" pitchFamily="34" charset="0"/>
              <a:cs typeface="Arial" charset="0"/>
            </a:endParaRPr>
          </a:p>
        </p:txBody>
      </p:sp>
      <p:sp>
        <p:nvSpPr>
          <p:cNvPr id="4" name="Управляющая кнопка: домой 3">
            <a:hlinkClick r:id="" action="ppaction://hlinkshowjump?jump=endshow" highlightClick="1"/>
          </p:cNvPr>
          <p:cNvSpPr/>
          <p:nvPr/>
        </p:nvSpPr>
        <p:spPr>
          <a:xfrm>
            <a:off x="8382000" y="228600"/>
            <a:ext cx="533400" cy="533400"/>
          </a:xfrm>
          <a:prstGeom prst="actionButtonHome">
            <a:avLst/>
          </a:prstGeom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CC99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19200" y="914400"/>
            <a:ext cx="4114800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Часть 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I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. Теория</a:t>
            </a:r>
          </a:p>
        </p:txBody>
      </p:sp>
      <p:sp>
        <p:nvSpPr>
          <p:cNvPr id="7" name="Управляющая кнопка: сведения 6">
            <a:hlinkClick r:id="" action="ppaction://noaction" highlightClick="1"/>
          </p:cNvPr>
          <p:cNvSpPr/>
          <p:nvPr/>
        </p:nvSpPr>
        <p:spPr>
          <a:xfrm>
            <a:off x="228600" y="228600"/>
            <a:ext cx="533400" cy="533400"/>
          </a:xfrm>
          <a:prstGeom prst="actionButtonInformation">
            <a:avLst/>
          </a:prstGeom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CC99"/>
              </a:solidFill>
            </a:endParaRPr>
          </a:p>
        </p:txBody>
      </p:sp>
      <p:graphicFrame>
        <p:nvGraphicFramePr>
          <p:cNvPr id="8" name="Схема 7"/>
          <p:cNvGraphicFramePr/>
          <p:nvPr>
            <p:extLst>
              <p:ext uri="{D42A27DB-BD31-4B8C-83A1-F6EECF244321}">
                <p14:modId xmlns:p14="http://schemas.microsoft.com/office/powerpoint/2010/main" val="1329838022"/>
              </p:ext>
            </p:extLst>
          </p:nvPr>
        </p:nvGraphicFramePr>
        <p:xfrm>
          <a:off x="609600" y="1524000"/>
          <a:ext cx="8153400" cy="4953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9" name="Прямоугольник 8">
            <a:hlinkClick r:id="rId8" action="ppaction://hlinksldjump"/>
          </p:cNvPr>
          <p:cNvSpPr/>
          <p:nvPr/>
        </p:nvSpPr>
        <p:spPr>
          <a:xfrm>
            <a:off x="1295400" y="1538748"/>
            <a:ext cx="6553200" cy="3810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Прямоугольник 9">
            <a:hlinkClick r:id="rId9" action="ppaction://hlinksldjump"/>
          </p:cNvPr>
          <p:cNvSpPr/>
          <p:nvPr/>
        </p:nvSpPr>
        <p:spPr>
          <a:xfrm>
            <a:off x="1295400" y="2057400"/>
            <a:ext cx="6553200" cy="3810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Прямоугольник 10">
            <a:hlinkClick r:id="" action="ppaction://noaction"/>
          </p:cNvPr>
          <p:cNvSpPr/>
          <p:nvPr/>
        </p:nvSpPr>
        <p:spPr>
          <a:xfrm>
            <a:off x="1295400" y="2514600"/>
            <a:ext cx="6553200" cy="3810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Прямоугольник 11">
            <a:hlinkClick r:id="" action="ppaction://noaction"/>
          </p:cNvPr>
          <p:cNvSpPr/>
          <p:nvPr/>
        </p:nvSpPr>
        <p:spPr>
          <a:xfrm>
            <a:off x="1295400" y="3048000"/>
            <a:ext cx="6553200" cy="3810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Прямоугольник 12">
            <a:hlinkClick r:id="" action="ppaction://noaction"/>
          </p:cNvPr>
          <p:cNvSpPr/>
          <p:nvPr/>
        </p:nvSpPr>
        <p:spPr>
          <a:xfrm>
            <a:off x="1295400" y="3581400"/>
            <a:ext cx="6553200" cy="3810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4" name="Прямоугольник 13">
            <a:hlinkClick r:id="" action="ppaction://noaction"/>
          </p:cNvPr>
          <p:cNvSpPr/>
          <p:nvPr/>
        </p:nvSpPr>
        <p:spPr>
          <a:xfrm>
            <a:off x="1295400" y="4038600"/>
            <a:ext cx="6553200" cy="3810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ямоугольник 14">
            <a:hlinkClick r:id="" action="ppaction://noaction"/>
          </p:cNvPr>
          <p:cNvSpPr/>
          <p:nvPr/>
        </p:nvSpPr>
        <p:spPr>
          <a:xfrm>
            <a:off x="1295400" y="4572000"/>
            <a:ext cx="6553200" cy="3810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Прямоугольник 15">
            <a:hlinkClick r:id="" action="ppaction://noaction"/>
          </p:cNvPr>
          <p:cNvSpPr/>
          <p:nvPr/>
        </p:nvSpPr>
        <p:spPr>
          <a:xfrm>
            <a:off x="1295400" y="5105400"/>
            <a:ext cx="6553200" cy="3810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Прямоугольник 16">
            <a:hlinkClick r:id="" action="ppaction://noaction"/>
          </p:cNvPr>
          <p:cNvSpPr/>
          <p:nvPr/>
        </p:nvSpPr>
        <p:spPr>
          <a:xfrm>
            <a:off x="1295400" y="5562600"/>
            <a:ext cx="6553200" cy="3810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Прямоугольник 18">
            <a:hlinkClick r:id="" action="ppaction://noaction"/>
          </p:cNvPr>
          <p:cNvSpPr/>
          <p:nvPr/>
        </p:nvSpPr>
        <p:spPr>
          <a:xfrm>
            <a:off x="1219200" y="6019800"/>
            <a:ext cx="6553200" cy="4572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право 20">
            <a:hlinkClick r:id="" action="ppaction://hlinkshowjump?jump=nextslide"/>
          </p:cNvPr>
          <p:cNvSpPr/>
          <p:nvPr/>
        </p:nvSpPr>
        <p:spPr>
          <a:xfrm>
            <a:off x="8382000" y="6324600"/>
            <a:ext cx="609600" cy="381000"/>
          </a:xfrm>
          <a:prstGeom prst="rightArrow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8" name="Прямоугольник 17">
            <a:hlinkClick r:id="" action="ppaction://hlinkshowjump?jump=endshow"/>
          </p:cNvPr>
          <p:cNvSpPr/>
          <p:nvPr/>
        </p:nvSpPr>
        <p:spPr>
          <a:xfrm>
            <a:off x="8229600" y="0"/>
            <a:ext cx="914400" cy="9144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9">
            <a:hlinkClick r:id="" action="ppaction://noaction"/>
          </p:cNvPr>
          <p:cNvSpPr/>
          <p:nvPr/>
        </p:nvSpPr>
        <p:spPr>
          <a:xfrm>
            <a:off x="0" y="0"/>
            <a:ext cx="914400" cy="9144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34697" y="152400"/>
            <a:ext cx="2074607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kern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Narrow" pitchFamily="34" charset="0"/>
              </a:rPr>
              <a:t>Маршрут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 Narrow" pitchFamily="34" charset="0"/>
              <a:cs typeface="Arial" charset="0"/>
            </a:endParaRPr>
          </a:p>
        </p:txBody>
      </p:sp>
      <p:sp>
        <p:nvSpPr>
          <p:cNvPr id="4" name="Управляющая кнопка: домой 3">
            <a:hlinkClick r:id="" action="ppaction://hlinkshowjump?jump=endshow" highlightClick="1"/>
          </p:cNvPr>
          <p:cNvSpPr/>
          <p:nvPr/>
        </p:nvSpPr>
        <p:spPr>
          <a:xfrm>
            <a:off x="8382000" y="228600"/>
            <a:ext cx="533400" cy="533400"/>
          </a:xfrm>
          <a:prstGeom prst="actionButtonHome">
            <a:avLst/>
          </a:prstGeom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CC99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81000" y="1371600"/>
            <a:ext cx="3352800" cy="523220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>
              <a:spcAft>
                <a:spcPts val="1200"/>
              </a:spcAft>
            </a:pP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Часть </a:t>
            </a:r>
            <a:r>
              <a:rPr lang="en-US" sz="2800" b="1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II</a:t>
            </a:r>
            <a:r>
              <a:rPr lang="ru-RU" sz="2800" b="1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  <a:cs typeface="Arial" pitchFamily="34" charset="0"/>
              </a:rPr>
              <a:t>. Закрепление</a:t>
            </a:r>
          </a:p>
        </p:txBody>
      </p:sp>
      <p:sp>
        <p:nvSpPr>
          <p:cNvPr id="7" name="Управляющая кнопка: сведения 6">
            <a:hlinkClick r:id="" action="ppaction://noaction" highlightClick="1"/>
          </p:cNvPr>
          <p:cNvSpPr/>
          <p:nvPr/>
        </p:nvSpPr>
        <p:spPr>
          <a:xfrm>
            <a:off x="228600" y="228600"/>
            <a:ext cx="533400" cy="533400"/>
          </a:xfrm>
          <a:prstGeom prst="actionButtonInformation">
            <a:avLst/>
          </a:prstGeom>
          <a:ln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CC99"/>
              </a:solidFill>
            </a:endParaRPr>
          </a:p>
        </p:txBody>
      </p:sp>
      <p:grpSp>
        <p:nvGrpSpPr>
          <p:cNvPr id="3" name="Группа 32"/>
          <p:cNvGrpSpPr/>
          <p:nvPr/>
        </p:nvGrpSpPr>
        <p:grpSpPr>
          <a:xfrm>
            <a:off x="3762080" y="1447800"/>
            <a:ext cx="5410200" cy="4358400"/>
            <a:chOff x="228600" y="1509000"/>
            <a:chExt cx="5410200" cy="4358400"/>
          </a:xfrm>
        </p:grpSpPr>
        <p:graphicFrame>
          <p:nvGraphicFramePr>
            <p:cNvPr id="8" name="Схема 7"/>
            <p:cNvGraphicFramePr/>
            <p:nvPr>
              <p:extLst>
                <p:ext uri="{D42A27DB-BD31-4B8C-83A1-F6EECF244321}">
                  <p14:modId xmlns:p14="http://schemas.microsoft.com/office/powerpoint/2010/main" val="310749652"/>
                </p:ext>
              </p:extLst>
            </p:nvPr>
          </p:nvGraphicFramePr>
          <p:xfrm>
            <a:off x="228600" y="1524000"/>
            <a:ext cx="5410200" cy="4343400"/>
          </p:xfrm>
          <a:graphic>
            <a:graphicData uri="http://schemas.openxmlformats.org/drawingml/2006/diagram">
              <dgm:relIds xmlns:dgm="http://schemas.openxmlformats.org/drawingml/2006/diagram" xmlns:r="http://schemas.openxmlformats.org/officeDocument/2006/relationships" r:dm="rId3" r:lo="rId4" r:qs="rId5" r:cs="rId6"/>
            </a:graphicData>
          </a:graphic>
        </p:graphicFrame>
        <p:grpSp>
          <p:nvGrpSpPr>
            <p:cNvPr id="5" name="Группа 31"/>
            <p:cNvGrpSpPr/>
            <p:nvPr/>
          </p:nvGrpSpPr>
          <p:grpSpPr>
            <a:xfrm>
              <a:off x="435438" y="1509000"/>
              <a:ext cx="402762" cy="4358400"/>
              <a:chOff x="435438" y="1509000"/>
              <a:chExt cx="402762" cy="4358400"/>
            </a:xfrm>
          </p:grpSpPr>
          <p:sp>
            <p:nvSpPr>
              <p:cNvPr id="10" name="Овал 9"/>
              <p:cNvSpPr/>
              <p:nvPr/>
            </p:nvSpPr>
            <p:spPr>
              <a:xfrm>
                <a:off x="442200" y="1509000"/>
                <a:ext cx="396000" cy="396000"/>
              </a:xfrm>
              <a:prstGeom prst="ellipse">
                <a:avLst/>
              </a:prstGeom>
              <a:solidFill>
                <a:srgbClr val="C3E1EB"/>
              </a:solidFill>
              <a:ln/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>
                <a:scene3d>
                  <a:camera prst="orthographicFront"/>
                  <a:lightRig rig="soft" dir="t">
                    <a:rot lat="0" lon="0" rev="10800000"/>
                  </a:lightRig>
                </a:scene3d>
                <a:sp3d>
                  <a:bevelT w="27940" h="12700"/>
                  <a:contourClr>
                    <a:srgbClr val="DDDDDD"/>
                  </a:contourClr>
                </a:sp3d>
              </a:bodyPr>
              <a:lstStyle/>
              <a:p>
                <a:pPr algn="ctr"/>
                <a:r>
                  <a:rPr lang="ru-RU" sz="2400" spc="150" dirty="0" smtClean="0">
                    <a:ln w="11430"/>
                    <a:solidFill>
                      <a:schemeClr val="accent5">
                        <a:lumMod val="75000"/>
                      </a:schemeClr>
                    </a:solidFill>
                    <a:latin typeface="Arial Narrow" pitchFamily="34" charset="0"/>
                  </a:rPr>
                  <a:t>1</a:t>
                </a:r>
                <a:endParaRPr lang="ru-RU" sz="2400" spc="150" dirty="0">
                  <a:ln w="11430"/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endParaRPr>
              </a:p>
            </p:txBody>
          </p:sp>
          <p:sp>
            <p:nvSpPr>
              <p:cNvPr id="12" name="Овал 11"/>
              <p:cNvSpPr/>
              <p:nvPr/>
            </p:nvSpPr>
            <p:spPr>
              <a:xfrm>
                <a:off x="439992" y="2015919"/>
                <a:ext cx="396000" cy="396000"/>
              </a:xfrm>
              <a:prstGeom prst="ellipse">
                <a:avLst/>
              </a:prstGeom>
              <a:solidFill>
                <a:srgbClr val="C3E1EB"/>
              </a:solidFill>
              <a:ln/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>
                <a:scene3d>
                  <a:camera prst="orthographicFront"/>
                  <a:lightRig rig="soft" dir="t">
                    <a:rot lat="0" lon="0" rev="10800000"/>
                  </a:lightRig>
                </a:scene3d>
                <a:sp3d>
                  <a:bevelT w="27940" h="12700"/>
                  <a:contourClr>
                    <a:srgbClr val="DDDDDD"/>
                  </a:contourClr>
                </a:sp3d>
              </a:bodyPr>
              <a:lstStyle/>
              <a:p>
                <a:pPr algn="ctr"/>
                <a:r>
                  <a:rPr lang="ru-RU" sz="2400" dirty="0" smtClean="0">
                    <a:ln w="11430"/>
                    <a:solidFill>
                      <a:schemeClr val="accent5">
                        <a:lumMod val="75000"/>
                      </a:schemeClr>
                    </a:solidFill>
                    <a:latin typeface="Arial Narrow" pitchFamily="34" charset="0"/>
                  </a:rPr>
                  <a:t>2</a:t>
                </a:r>
                <a:endParaRPr lang="ru-RU" sz="2400" dirty="0">
                  <a:ln w="11430"/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endParaRPr>
              </a:p>
            </p:txBody>
          </p:sp>
          <p:sp>
            <p:nvSpPr>
              <p:cNvPr id="14" name="Овал 13"/>
              <p:cNvSpPr/>
              <p:nvPr/>
            </p:nvSpPr>
            <p:spPr>
              <a:xfrm>
                <a:off x="442200" y="2499600"/>
                <a:ext cx="396000" cy="396000"/>
              </a:xfrm>
              <a:prstGeom prst="ellipse">
                <a:avLst/>
              </a:prstGeom>
              <a:solidFill>
                <a:srgbClr val="C3E1EB"/>
              </a:solidFill>
              <a:ln/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>
                <a:scene3d>
                  <a:camera prst="orthographicFront"/>
                  <a:lightRig rig="soft" dir="t">
                    <a:rot lat="0" lon="0" rev="10800000"/>
                  </a:lightRig>
                </a:scene3d>
                <a:sp3d>
                  <a:bevelT w="27940" h="12700"/>
                  <a:contourClr>
                    <a:srgbClr val="DDDDDD"/>
                  </a:contourClr>
                </a:sp3d>
              </a:bodyPr>
              <a:lstStyle/>
              <a:p>
                <a:pPr algn="ctr"/>
                <a:r>
                  <a:rPr lang="ru-RU" sz="2400" spc="150" dirty="0" smtClean="0">
                    <a:ln w="11430"/>
                    <a:solidFill>
                      <a:schemeClr val="accent5">
                        <a:lumMod val="75000"/>
                      </a:schemeClr>
                    </a:solidFill>
                    <a:latin typeface="Arial Narrow" pitchFamily="34" charset="0"/>
                  </a:rPr>
                  <a:t>3</a:t>
                </a:r>
                <a:endParaRPr lang="ru-RU" sz="2400" spc="150" dirty="0">
                  <a:ln w="11430"/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endParaRPr>
              </a:p>
            </p:txBody>
          </p:sp>
          <p:sp>
            <p:nvSpPr>
              <p:cNvPr id="15" name="Овал 14"/>
              <p:cNvSpPr/>
              <p:nvPr/>
            </p:nvSpPr>
            <p:spPr>
              <a:xfrm>
                <a:off x="442200" y="3003504"/>
                <a:ext cx="396000" cy="396000"/>
              </a:xfrm>
              <a:prstGeom prst="ellipse">
                <a:avLst/>
              </a:prstGeom>
              <a:solidFill>
                <a:srgbClr val="C3E1EB"/>
              </a:solidFill>
              <a:ln/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>
                <a:scene3d>
                  <a:camera prst="orthographicFront"/>
                  <a:lightRig rig="soft" dir="t">
                    <a:rot lat="0" lon="0" rev="10800000"/>
                  </a:lightRig>
                </a:scene3d>
                <a:sp3d>
                  <a:bevelT w="27940" h="12700"/>
                  <a:contourClr>
                    <a:srgbClr val="DDDDDD"/>
                  </a:contourClr>
                </a:sp3d>
              </a:bodyPr>
              <a:lstStyle/>
              <a:p>
                <a:pPr algn="ctr"/>
                <a:r>
                  <a:rPr lang="ru-RU" sz="2400" spc="150" dirty="0" smtClean="0">
                    <a:ln w="11430"/>
                    <a:solidFill>
                      <a:schemeClr val="accent5">
                        <a:lumMod val="75000"/>
                      </a:schemeClr>
                    </a:solidFill>
                    <a:latin typeface="Arial Narrow" pitchFamily="34" charset="0"/>
                  </a:rPr>
                  <a:t>4</a:t>
                </a:r>
                <a:endParaRPr lang="ru-RU" sz="2400" spc="150" dirty="0">
                  <a:ln w="11430"/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endParaRPr>
              </a:p>
            </p:txBody>
          </p:sp>
          <p:sp>
            <p:nvSpPr>
              <p:cNvPr id="16" name="Овал 15"/>
              <p:cNvSpPr/>
              <p:nvPr/>
            </p:nvSpPr>
            <p:spPr>
              <a:xfrm>
                <a:off x="442200" y="3490200"/>
                <a:ext cx="396000" cy="396000"/>
              </a:xfrm>
              <a:prstGeom prst="ellipse">
                <a:avLst/>
              </a:prstGeom>
              <a:solidFill>
                <a:srgbClr val="C3E1EB"/>
              </a:solidFill>
              <a:ln/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>
                <a:scene3d>
                  <a:camera prst="orthographicFront"/>
                  <a:lightRig rig="soft" dir="t">
                    <a:rot lat="0" lon="0" rev="10800000"/>
                  </a:lightRig>
                </a:scene3d>
                <a:sp3d>
                  <a:bevelT w="27940" h="12700"/>
                  <a:contourClr>
                    <a:srgbClr val="DDDDDD"/>
                  </a:contourClr>
                </a:sp3d>
              </a:bodyPr>
              <a:lstStyle/>
              <a:p>
                <a:pPr algn="ctr"/>
                <a:r>
                  <a:rPr lang="ru-RU" sz="2400" spc="150" dirty="0" smtClean="0">
                    <a:ln w="11430"/>
                    <a:solidFill>
                      <a:schemeClr val="accent5">
                        <a:lumMod val="75000"/>
                      </a:schemeClr>
                    </a:solidFill>
                    <a:latin typeface="Arial Narrow" pitchFamily="34" charset="0"/>
                  </a:rPr>
                  <a:t>5</a:t>
                </a:r>
                <a:endParaRPr lang="ru-RU" sz="2400" spc="150" dirty="0">
                  <a:ln w="11430"/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endParaRPr>
              </a:p>
            </p:txBody>
          </p:sp>
          <p:sp>
            <p:nvSpPr>
              <p:cNvPr id="17" name="Овал 16"/>
              <p:cNvSpPr/>
              <p:nvPr/>
            </p:nvSpPr>
            <p:spPr>
              <a:xfrm>
                <a:off x="437898" y="3999327"/>
                <a:ext cx="396000" cy="396000"/>
              </a:xfrm>
              <a:prstGeom prst="ellipse">
                <a:avLst/>
              </a:prstGeom>
              <a:solidFill>
                <a:srgbClr val="C3E1EB"/>
              </a:solidFill>
              <a:ln/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>
                <a:scene3d>
                  <a:camera prst="orthographicFront"/>
                  <a:lightRig rig="soft" dir="t">
                    <a:rot lat="0" lon="0" rev="10800000"/>
                  </a:lightRig>
                </a:scene3d>
                <a:sp3d>
                  <a:bevelT w="27940" h="12700"/>
                  <a:contourClr>
                    <a:srgbClr val="DDDDDD"/>
                  </a:contourClr>
                </a:sp3d>
              </a:bodyPr>
              <a:lstStyle/>
              <a:p>
                <a:pPr algn="ctr"/>
                <a:r>
                  <a:rPr lang="ru-RU" sz="2400" spc="150" dirty="0" smtClean="0">
                    <a:ln w="11430"/>
                    <a:solidFill>
                      <a:schemeClr val="accent5">
                        <a:lumMod val="75000"/>
                      </a:schemeClr>
                    </a:solidFill>
                    <a:latin typeface="Arial Narrow" pitchFamily="34" charset="0"/>
                  </a:rPr>
                  <a:t>6</a:t>
                </a:r>
                <a:endParaRPr lang="ru-RU" sz="2400" spc="150" dirty="0">
                  <a:ln w="11430"/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endParaRPr>
              </a:p>
            </p:txBody>
          </p:sp>
          <p:sp>
            <p:nvSpPr>
              <p:cNvPr id="18" name="Овал 17"/>
              <p:cNvSpPr/>
              <p:nvPr/>
            </p:nvSpPr>
            <p:spPr>
              <a:xfrm>
                <a:off x="440661" y="4490325"/>
                <a:ext cx="396000" cy="396000"/>
              </a:xfrm>
              <a:prstGeom prst="ellipse">
                <a:avLst/>
              </a:prstGeom>
              <a:solidFill>
                <a:srgbClr val="C3E1EB"/>
              </a:solidFill>
              <a:ln>
                <a:solidFill>
                  <a:srgbClr val="83C5D3"/>
                </a:solidFill>
              </a:ln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>
                <a:scene3d>
                  <a:camera prst="orthographicFront"/>
                  <a:lightRig rig="soft" dir="t">
                    <a:rot lat="0" lon="0" rev="10800000"/>
                  </a:lightRig>
                </a:scene3d>
                <a:sp3d>
                  <a:bevelT w="27940" h="12700"/>
                  <a:contourClr>
                    <a:srgbClr val="DDDDDD"/>
                  </a:contourClr>
                </a:sp3d>
              </a:bodyPr>
              <a:lstStyle/>
              <a:p>
                <a:pPr algn="ctr"/>
                <a:r>
                  <a:rPr lang="ru-RU" sz="2400" spc="150" dirty="0" smtClean="0">
                    <a:ln w="11430"/>
                    <a:solidFill>
                      <a:schemeClr val="accent5">
                        <a:lumMod val="75000"/>
                      </a:schemeClr>
                    </a:solidFill>
                    <a:latin typeface="Arial Narrow" pitchFamily="34" charset="0"/>
                  </a:rPr>
                  <a:t>7</a:t>
                </a:r>
                <a:endParaRPr lang="ru-RU" sz="2400" spc="150" dirty="0">
                  <a:ln w="11430"/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endParaRPr>
              </a:p>
            </p:txBody>
          </p:sp>
          <p:sp>
            <p:nvSpPr>
              <p:cNvPr id="19" name="Овал 18"/>
              <p:cNvSpPr/>
              <p:nvPr/>
            </p:nvSpPr>
            <p:spPr>
              <a:xfrm>
                <a:off x="435438" y="4979481"/>
                <a:ext cx="396000" cy="396000"/>
              </a:xfrm>
              <a:prstGeom prst="ellipse">
                <a:avLst/>
              </a:prstGeom>
              <a:solidFill>
                <a:srgbClr val="C3E1EB"/>
              </a:solidFill>
              <a:ln/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>
                <a:scene3d>
                  <a:camera prst="orthographicFront"/>
                  <a:lightRig rig="soft" dir="t">
                    <a:rot lat="0" lon="0" rev="10800000"/>
                  </a:lightRig>
                </a:scene3d>
                <a:sp3d>
                  <a:bevelT w="27940" h="12700"/>
                  <a:contourClr>
                    <a:srgbClr val="DDDDDD"/>
                  </a:contourClr>
                </a:sp3d>
              </a:bodyPr>
              <a:lstStyle/>
              <a:p>
                <a:pPr algn="ctr"/>
                <a:r>
                  <a:rPr lang="ru-RU" sz="2400" spc="150" dirty="0" smtClean="0">
                    <a:ln w="11430"/>
                    <a:solidFill>
                      <a:schemeClr val="accent5">
                        <a:lumMod val="75000"/>
                      </a:schemeClr>
                    </a:solidFill>
                    <a:latin typeface="Arial Narrow" pitchFamily="34" charset="0"/>
                  </a:rPr>
                  <a:t>8</a:t>
                </a:r>
                <a:endParaRPr lang="ru-RU" sz="2400" spc="150" dirty="0">
                  <a:ln w="11430"/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endParaRPr>
              </a:p>
            </p:txBody>
          </p:sp>
          <p:sp>
            <p:nvSpPr>
              <p:cNvPr id="20" name="Овал 19"/>
              <p:cNvSpPr/>
              <p:nvPr/>
            </p:nvSpPr>
            <p:spPr>
              <a:xfrm>
                <a:off x="439740" y="5471400"/>
                <a:ext cx="396000" cy="396000"/>
              </a:xfrm>
              <a:prstGeom prst="ellipse">
                <a:avLst/>
              </a:prstGeom>
              <a:solidFill>
                <a:srgbClr val="C3E1EB"/>
              </a:solidFill>
              <a:ln/>
            </p:spPr>
            <p:style>
              <a:lnRef idx="1">
                <a:schemeClr val="accent5"/>
              </a:lnRef>
              <a:fillRef idx="2">
                <a:schemeClr val="accent5"/>
              </a:fillRef>
              <a:effectRef idx="1">
                <a:schemeClr val="accent5"/>
              </a:effectRef>
              <a:fontRef idx="minor">
                <a:schemeClr val="dk1"/>
              </a:fontRef>
            </p:style>
            <p:txBody>
              <a:bodyPr rtlCol="0" anchor="ctr">
                <a:scene3d>
                  <a:camera prst="orthographicFront"/>
                  <a:lightRig rig="soft" dir="t">
                    <a:rot lat="0" lon="0" rev="10800000"/>
                  </a:lightRig>
                </a:scene3d>
                <a:sp3d>
                  <a:bevelT w="27940" h="12700"/>
                  <a:contourClr>
                    <a:srgbClr val="DDDDDD"/>
                  </a:contourClr>
                </a:sp3d>
              </a:bodyPr>
              <a:lstStyle/>
              <a:p>
                <a:pPr algn="ctr"/>
                <a:r>
                  <a:rPr lang="ru-RU" sz="2400" spc="150" dirty="0" smtClean="0">
                    <a:ln w="11430"/>
                    <a:solidFill>
                      <a:schemeClr val="accent5">
                        <a:lumMod val="75000"/>
                      </a:schemeClr>
                    </a:solidFill>
                    <a:latin typeface="Arial Narrow" pitchFamily="34" charset="0"/>
                  </a:rPr>
                  <a:t>9</a:t>
                </a:r>
                <a:endParaRPr lang="ru-RU" sz="2400" spc="150" dirty="0">
                  <a:ln w="11430"/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endParaRPr>
              </a:p>
            </p:txBody>
          </p:sp>
        </p:grpSp>
      </p:grpSp>
      <p:pic>
        <p:nvPicPr>
          <p:cNvPr id="3079" name="Picture 7" descr="D:\Galina\МАСТЕР-КЛАССЫ\1_мои МК\ЗАГОТОВКИ_Бутерброды + Знатоки\1334123999_62647552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81000" y="2133600"/>
            <a:ext cx="3352800" cy="3352800"/>
          </a:xfrm>
          <a:prstGeom prst="round2DiagRect">
            <a:avLst/>
          </a:prstGeom>
          <a:noFill/>
          <a:effectLst>
            <a:softEdge rad="63500"/>
          </a:effectLst>
        </p:spPr>
      </p:pic>
      <p:sp>
        <p:nvSpPr>
          <p:cNvPr id="21" name="Прямоугольник 20">
            <a:hlinkClick r:id="" action="ppaction://noaction"/>
          </p:cNvPr>
          <p:cNvSpPr/>
          <p:nvPr/>
        </p:nvSpPr>
        <p:spPr>
          <a:xfrm>
            <a:off x="3886200" y="1447800"/>
            <a:ext cx="4648200" cy="3810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>
            <a:hlinkClick r:id="" action="ppaction://noaction"/>
          </p:cNvPr>
          <p:cNvSpPr/>
          <p:nvPr/>
        </p:nvSpPr>
        <p:spPr>
          <a:xfrm>
            <a:off x="3886200" y="1981200"/>
            <a:ext cx="4648200" cy="3810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>
            <a:hlinkClick r:id="" action="ppaction://noaction"/>
          </p:cNvPr>
          <p:cNvSpPr/>
          <p:nvPr/>
        </p:nvSpPr>
        <p:spPr>
          <a:xfrm>
            <a:off x="3886200" y="2438400"/>
            <a:ext cx="4648200" cy="3810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>
            <a:hlinkClick r:id="" action="ppaction://noaction"/>
          </p:cNvPr>
          <p:cNvSpPr/>
          <p:nvPr/>
        </p:nvSpPr>
        <p:spPr>
          <a:xfrm>
            <a:off x="3886200" y="2971800"/>
            <a:ext cx="4648200" cy="3810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>
            <a:hlinkClick r:id="" action="ppaction://noaction"/>
          </p:cNvPr>
          <p:cNvSpPr/>
          <p:nvPr/>
        </p:nvSpPr>
        <p:spPr>
          <a:xfrm>
            <a:off x="3886200" y="3429000"/>
            <a:ext cx="4648200" cy="3810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>
            <a:hlinkClick r:id="" action="ppaction://noaction"/>
          </p:cNvPr>
          <p:cNvSpPr/>
          <p:nvPr/>
        </p:nvSpPr>
        <p:spPr>
          <a:xfrm>
            <a:off x="3886200" y="3962400"/>
            <a:ext cx="4648200" cy="3810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Прямоугольник 26">
            <a:hlinkClick r:id="" action="ppaction://noaction"/>
          </p:cNvPr>
          <p:cNvSpPr/>
          <p:nvPr/>
        </p:nvSpPr>
        <p:spPr>
          <a:xfrm>
            <a:off x="3886200" y="4419600"/>
            <a:ext cx="4648200" cy="3810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>
            <a:hlinkClick r:id="" action="ppaction://noaction"/>
          </p:cNvPr>
          <p:cNvSpPr/>
          <p:nvPr/>
        </p:nvSpPr>
        <p:spPr>
          <a:xfrm>
            <a:off x="3886200" y="4953000"/>
            <a:ext cx="4648200" cy="3810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>
            <a:hlinkClick r:id="" action="ppaction://noaction"/>
          </p:cNvPr>
          <p:cNvSpPr/>
          <p:nvPr/>
        </p:nvSpPr>
        <p:spPr>
          <a:xfrm>
            <a:off x="3886200" y="5410200"/>
            <a:ext cx="4648200" cy="3810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Стрелка вправо 33">
            <a:hlinkClick r:id="rId9" action="ppaction://hlinksldjump"/>
          </p:cNvPr>
          <p:cNvSpPr/>
          <p:nvPr/>
        </p:nvSpPr>
        <p:spPr>
          <a:xfrm flipH="1">
            <a:off x="8382000" y="6324600"/>
            <a:ext cx="609600" cy="381000"/>
          </a:xfrm>
          <a:prstGeom prst="rightArrow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1" name="Прямоугольник 30">
            <a:hlinkClick r:id="" action="ppaction://hlinkshowjump?jump=endshow"/>
          </p:cNvPr>
          <p:cNvSpPr/>
          <p:nvPr/>
        </p:nvSpPr>
        <p:spPr>
          <a:xfrm>
            <a:off x="8229600" y="0"/>
            <a:ext cx="914400" cy="9144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>
            <a:hlinkClick r:id="" action="ppaction://noaction"/>
          </p:cNvPr>
          <p:cNvSpPr/>
          <p:nvPr/>
        </p:nvSpPr>
        <p:spPr>
          <a:xfrm>
            <a:off x="0" y="0"/>
            <a:ext cx="914400" cy="9144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42336" y="152400"/>
            <a:ext cx="2459328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kern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Narrow" pitchFamily="34" charset="0"/>
              </a:rPr>
              <a:t>Бутерброд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 Narrow" pitchFamily="34" charset="0"/>
              <a:cs typeface="Arial" charset="0"/>
            </a:endParaRPr>
          </a:p>
        </p:txBody>
      </p:sp>
      <p:pic>
        <p:nvPicPr>
          <p:cNvPr id="33796" name="Picture 4" descr="D:\Galina\МАСТЕР-КЛАССЫ\1_мои МК\ЗАГОТОВКИ_Бутерброды + Знатоки\открытые бутерброды\загруженное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1524000"/>
            <a:ext cx="3314700" cy="1381125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4375356" y="1524000"/>
            <a:ext cx="3810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Слово бутерброд имеет немецкое происхождение и обозначает «хлеб» и «масло»</a:t>
            </a:r>
            <a:endParaRPr lang="ru-RU" sz="2400" dirty="0">
              <a:solidFill>
                <a:schemeClr val="accent5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886200" y="4514671"/>
            <a:ext cx="4800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Бутербродом называется кусочек хлеба или батона с одним или несколькими закусочными продуктами</a:t>
            </a:r>
            <a:endParaRPr lang="ru-RU" sz="2400" dirty="0">
              <a:solidFill>
                <a:schemeClr val="accent5">
                  <a:lumMod val="75000"/>
                </a:schemeClr>
              </a:solidFill>
              <a:latin typeface="Arial Narrow" pitchFamily="34" charset="0"/>
            </a:endParaRPr>
          </a:p>
        </p:txBody>
      </p:sp>
      <p:pic>
        <p:nvPicPr>
          <p:cNvPr id="2050" name="Picture 2" descr="D:\Galina\МАСТЕР-КЛАССЫ\1_мои МК\ЗАГОТОВКИ_Бутерброды + Знатоки\для игры\бут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3505200"/>
            <a:ext cx="3371850" cy="2543175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10" name="Стрелка вправо 9">
            <a:hlinkClick r:id="rId5" action="ppaction://hlinksldjump"/>
          </p:cNvPr>
          <p:cNvSpPr/>
          <p:nvPr/>
        </p:nvSpPr>
        <p:spPr>
          <a:xfrm flipH="1">
            <a:off x="8382000" y="6324600"/>
            <a:ext cx="609600" cy="381000"/>
          </a:xfrm>
          <a:prstGeom prst="rightArrow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pSp>
        <p:nvGrpSpPr>
          <p:cNvPr id="14" name="Группа 13"/>
          <p:cNvGrpSpPr/>
          <p:nvPr/>
        </p:nvGrpSpPr>
        <p:grpSpPr>
          <a:xfrm>
            <a:off x="190500" y="152400"/>
            <a:ext cx="8763000" cy="6096000"/>
            <a:chOff x="190500" y="152400"/>
            <a:chExt cx="8763000" cy="6096000"/>
          </a:xfrm>
        </p:grpSpPr>
        <p:grpSp>
          <p:nvGrpSpPr>
            <p:cNvPr id="8" name="стих"/>
            <p:cNvGrpSpPr/>
            <p:nvPr/>
          </p:nvGrpSpPr>
          <p:grpSpPr>
            <a:xfrm flipH="1">
              <a:off x="190500" y="152400"/>
              <a:ext cx="8763000" cy="6096000"/>
              <a:chOff x="190500" y="609288"/>
              <a:chExt cx="8763000" cy="6283890"/>
            </a:xfrm>
          </p:grpSpPr>
          <p:sp useBgFill="1">
            <p:nvSpPr>
              <p:cNvPr id="11" name="Волна 10"/>
              <p:cNvSpPr/>
              <p:nvPr/>
            </p:nvSpPr>
            <p:spPr>
              <a:xfrm>
                <a:off x="190500" y="609288"/>
                <a:ext cx="8763000" cy="6283890"/>
              </a:xfrm>
              <a:prstGeom prst="wave">
                <a:avLst>
                  <a:gd name="adj1" fmla="val 1577"/>
                  <a:gd name="adj2" fmla="val 0"/>
                </a:avLst>
              </a:prstGeom>
              <a:ln>
                <a:solidFill>
                  <a:schemeClr val="accent5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 sz="2800" dirty="0" smtClean="0">
                  <a:solidFill>
                    <a:schemeClr val="tx1">
                      <a:lumMod val="95000"/>
                      <a:lumOff val="5000"/>
                    </a:schemeClr>
                  </a:solidFill>
                  <a:effectLst>
                    <a:glow rad="101600">
                      <a:schemeClr val="bg1">
                        <a:alpha val="60000"/>
                      </a:schemeClr>
                    </a:glow>
                  </a:effectLst>
                  <a:latin typeface="Arial Narrow" pitchFamily="34" charset="0"/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1790700" y="1743050"/>
                <a:ext cx="5562600" cy="387060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354013" indent="-354013" algn="ctr">
                  <a:spcAft>
                    <a:spcPts val="1200"/>
                  </a:spcAft>
                </a:pPr>
                <a:r>
                  <a:rPr lang="ru-RU" sz="3600" b="1" dirty="0" smtClean="0">
                    <a:solidFill>
                      <a:schemeClr val="accent5">
                        <a:lumMod val="75000"/>
                      </a:schemeClr>
                    </a:solidFill>
                    <a:effectLst>
                      <a:glow rad="101600">
                        <a:schemeClr val="bg1">
                          <a:alpha val="60000"/>
                        </a:schemeClr>
                      </a:glow>
                    </a:effectLst>
                    <a:latin typeface="Arial Narrow" pitchFamily="34" charset="0"/>
                  </a:rPr>
                  <a:t>Загадка</a:t>
                </a:r>
              </a:p>
              <a:p>
                <a:pPr marL="354013" indent="-354013">
                  <a:spcAft>
                    <a:spcPts val="1200"/>
                  </a:spcAft>
                </a:pPr>
                <a:r>
                  <a:rPr lang="ru-RU" sz="2400" b="1" dirty="0" smtClean="0">
                    <a:solidFill>
                      <a:schemeClr val="accent5">
                        <a:lumMod val="75000"/>
                      </a:schemeClr>
                    </a:solidFill>
                    <a:effectLst>
                      <a:glow rad="101600">
                        <a:schemeClr val="bg1">
                          <a:alpha val="60000"/>
                        </a:schemeClr>
                      </a:glow>
                    </a:effectLst>
                    <a:latin typeface="Arial Narrow" pitchFamily="34" charset="0"/>
                  </a:rPr>
                  <a:t>	</a:t>
                </a:r>
                <a:r>
                  <a:rPr lang="ru-RU" sz="3200" b="1" dirty="0" smtClean="0">
                    <a:solidFill>
                      <a:schemeClr val="accent5">
                        <a:lumMod val="75000"/>
                      </a:schemeClr>
                    </a:solidFill>
                    <a:effectLst>
                      <a:glow rad="101600">
                        <a:schemeClr val="bg1">
                          <a:alpha val="60000"/>
                        </a:schemeClr>
                      </a:glow>
                    </a:effectLst>
                    <a:latin typeface="Arial Narrow" pitchFamily="34" charset="0"/>
                  </a:rPr>
                  <a:t>Хлеба маленький кусочек,</a:t>
                </a:r>
                <a:br>
                  <a:rPr lang="ru-RU" sz="3200" b="1" dirty="0" smtClean="0">
                    <a:solidFill>
                      <a:schemeClr val="accent5">
                        <a:lumMod val="75000"/>
                      </a:schemeClr>
                    </a:solidFill>
                    <a:effectLst>
                      <a:glow rad="101600">
                        <a:schemeClr val="bg1">
                          <a:alpha val="60000"/>
                        </a:schemeClr>
                      </a:glow>
                    </a:effectLst>
                    <a:latin typeface="Arial Narrow" pitchFamily="34" charset="0"/>
                  </a:rPr>
                </a:br>
                <a:r>
                  <a:rPr lang="ru-RU" sz="3200" b="1" dirty="0" smtClean="0">
                    <a:solidFill>
                      <a:schemeClr val="accent5">
                        <a:lumMod val="75000"/>
                      </a:schemeClr>
                    </a:solidFill>
                    <a:effectLst>
                      <a:glow rad="101600">
                        <a:schemeClr val="bg1">
                          <a:alpha val="60000"/>
                        </a:schemeClr>
                      </a:glow>
                    </a:effectLst>
                    <a:latin typeface="Arial Narrow" pitchFamily="34" charset="0"/>
                  </a:rPr>
                  <a:t>Колбасы один кружочек,</a:t>
                </a:r>
                <a:br>
                  <a:rPr lang="ru-RU" sz="3200" b="1" dirty="0" smtClean="0">
                    <a:solidFill>
                      <a:schemeClr val="accent5">
                        <a:lumMod val="75000"/>
                      </a:schemeClr>
                    </a:solidFill>
                    <a:effectLst>
                      <a:glow rad="101600">
                        <a:schemeClr val="bg1">
                          <a:alpha val="60000"/>
                        </a:schemeClr>
                      </a:glow>
                    </a:effectLst>
                    <a:latin typeface="Arial Narrow" pitchFamily="34" charset="0"/>
                  </a:rPr>
                </a:br>
                <a:r>
                  <a:rPr lang="ru-RU" sz="3200" b="1" dirty="0" smtClean="0">
                    <a:solidFill>
                      <a:schemeClr val="accent5">
                        <a:lumMod val="75000"/>
                      </a:schemeClr>
                    </a:solidFill>
                    <a:effectLst>
                      <a:glow rad="101600">
                        <a:schemeClr val="bg1">
                          <a:alpha val="60000"/>
                        </a:schemeClr>
                      </a:glow>
                    </a:effectLst>
                    <a:latin typeface="Arial Narrow" pitchFamily="34" charset="0"/>
                  </a:rPr>
                  <a:t>Треугольник сыра к ним.</a:t>
                </a:r>
                <a:br>
                  <a:rPr lang="ru-RU" sz="3200" b="1" dirty="0" smtClean="0">
                    <a:solidFill>
                      <a:schemeClr val="accent5">
                        <a:lumMod val="75000"/>
                      </a:schemeClr>
                    </a:solidFill>
                    <a:effectLst>
                      <a:glow rad="101600">
                        <a:schemeClr val="bg1">
                          <a:alpha val="60000"/>
                        </a:schemeClr>
                      </a:glow>
                    </a:effectLst>
                    <a:latin typeface="Arial Narrow" pitchFamily="34" charset="0"/>
                  </a:rPr>
                </a:br>
                <a:r>
                  <a:rPr lang="ru-RU" sz="3200" b="1" dirty="0" smtClean="0">
                    <a:solidFill>
                      <a:schemeClr val="accent5">
                        <a:lumMod val="75000"/>
                      </a:schemeClr>
                    </a:solidFill>
                    <a:effectLst>
                      <a:glow rad="101600">
                        <a:schemeClr val="bg1">
                          <a:alpha val="60000"/>
                        </a:schemeClr>
                      </a:glow>
                    </a:effectLst>
                    <a:latin typeface="Arial Narrow" pitchFamily="34" charset="0"/>
                  </a:rPr>
                  <a:t>А теперь – Его едим!!!</a:t>
                </a:r>
                <a:br>
                  <a:rPr lang="ru-RU" sz="3200" b="1" dirty="0" smtClean="0">
                    <a:solidFill>
                      <a:schemeClr val="accent5">
                        <a:lumMod val="75000"/>
                      </a:schemeClr>
                    </a:solidFill>
                    <a:effectLst>
                      <a:glow rad="101600">
                        <a:schemeClr val="bg1">
                          <a:alpha val="60000"/>
                        </a:schemeClr>
                      </a:glow>
                    </a:effectLst>
                    <a:latin typeface="Arial Narrow" pitchFamily="34" charset="0"/>
                  </a:rPr>
                </a:br>
                <a:r>
                  <a:rPr lang="ru-RU" sz="3200" b="1" dirty="0" smtClean="0">
                    <a:solidFill>
                      <a:schemeClr val="accent5">
                        <a:lumMod val="75000"/>
                      </a:schemeClr>
                    </a:solidFill>
                    <a:effectLst>
                      <a:glow rad="101600">
                        <a:schemeClr val="bg1">
                          <a:alpha val="60000"/>
                        </a:schemeClr>
                      </a:glow>
                    </a:effectLst>
                    <a:latin typeface="Arial Narrow" pitchFamily="34" charset="0"/>
                  </a:rPr>
                  <a:t>Приземлился прямо в рот</a:t>
                </a:r>
                <a:br>
                  <a:rPr lang="ru-RU" sz="3200" b="1" dirty="0" smtClean="0">
                    <a:solidFill>
                      <a:schemeClr val="accent5">
                        <a:lumMod val="75000"/>
                      </a:schemeClr>
                    </a:solidFill>
                    <a:effectLst>
                      <a:glow rad="101600">
                        <a:schemeClr val="bg1">
                          <a:alpha val="60000"/>
                        </a:schemeClr>
                      </a:glow>
                    </a:effectLst>
                    <a:latin typeface="Arial Narrow" pitchFamily="34" charset="0"/>
                  </a:rPr>
                </a:br>
                <a:r>
                  <a:rPr lang="ru-RU" sz="3200" b="1" dirty="0" smtClean="0">
                    <a:solidFill>
                      <a:schemeClr val="accent5">
                        <a:lumMod val="75000"/>
                      </a:schemeClr>
                    </a:solidFill>
                    <a:effectLst>
                      <a:glow rad="101600">
                        <a:schemeClr val="bg1">
                          <a:alpha val="60000"/>
                        </a:schemeClr>
                      </a:glow>
                    </a:effectLst>
                    <a:latin typeface="Arial Narrow" pitchFamily="34" charset="0"/>
                  </a:rPr>
                  <a:t>Самый  вкусный … ! </a:t>
                </a:r>
              </a:p>
            </p:txBody>
          </p:sp>
        </p:grpSp>
        <p:sp>
          <p:nvSpPr>
            <p:cNvPr id="13" name="Прямоугольник 12"/>
            <p:cNvSpPr/>
            <p:nvPr/>
          </p:nvSpPr>
          <p:spPr>
            <a:xfrm>
              <a:off x="5791200" y="5105400"/>
              <a:ext cx="2682145" cy="4616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400" dirty="0" smtClean="0"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rPr>
                <a:t>Наталья </a:t>
              </a:r>
              <a:r>
                <a:rPr lang="ru-RU" sz="2400" dirty="0" err="1" smtClean="0"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rPr>
                <a:t>Меркушова</a:t>
              </a:r>
              <a:endParaRPr lang="ru-RU" sz="2400" dirty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90680" y="152400"/>
            <a:ext cx="6362640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kern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Narrow" pitchFamily="34" charset="0"/>
              </a:rPr>
              <a:t>Классификация бутербродов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 Narrow" pitchFamily="34" charset="0"/>
              <a:cs typeface="Arial" charset="0"/>
            </a:endParaRPr>
          </a:p>
        </p:txBody>
      </p:sp>
      <p:sp>
        <p:nvSpPr>
          <p:cNvPr id="12" name="Стрелка вправо 11">
            <a:hlinkClick r:id="rId3" action="ppaction://hlinksldjump"/>
          </p:cNvPr>
          <p:cNvSpPr/>
          <p:nvPr/>
        </p:nvSpPr>
        <p:spPr>
          <a:xfrm flipH="1">
            <a:off x="8382000" y="6324600"/>
            <a:ext cx="609600" cy="381000"/>
          </a:xfrm>
          <a:prstGeom prst="rightArrow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graphicFrame>
        <p:nvGraphicFramePr>
          <p:cNvPr id="10" name="Схема 9"/>
          <p:cNvGraphicFramePr/>
          <p:nvPr>
            <p:extLst>
              <p:ext uri="{D42A27DB-BD31-4B8C-83A1-F6EECF244321}">
                <p14:modId xmlns:p14="http://schemas.microsoft.com/office/powerpoint/2010/main" val="3948788547"/>
              </p:ext>
            </p:extLst>
          </p:nvPr>
        </p:nvGraphicFramePr>
        <p:xfrm>
          <a:off x="228600" y="1066800"/>
          <a:ext cx="8665192" cy="5105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1" name="Прямоугольник 10">
            <a:hlinkClick r:id="rId9" action="ppaction://hlinksldjump"/>
          </p:cNvPr>
          <p:cNvSpPr/>
          <p:nvPr/>
        </p:nvSpPr>
        <p:spPr>
          <a:xfrm>
            <a:off x="304800" y="2590800"/>
            <a:ext cx="2209800" cy="32766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ик 8">
            <a:hlinkClick r:id="rId10" action="ppaction://hlinksldjump"/>
          </p:cNvPr>
          <p:cNvSpPr/>
          <p:nvPr/>
        </p:nvSpPr>
        <p:spPr>
          <a:xfrm>
            <a:off x="6705600" y="2590800"/>
            <a:ext cx="2057400" cy="31242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>
            <a:hlinkClick r:id="rId11" action="ppaction://hlinksldjump"/>
          </p:cNvPr>
          <p:cNvSpPr/>
          <p:nvPr/>
        </p:nvSpPr>
        <p:spPr>
          <a:xfrm>
            <a:off x="2819400" y="2438400"/>
            <a:ext cx="3810000" cy="34290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Прямоугольник 6">
            <a:hlinkClick r:id="rId12" action="ppaction://hlinksldjump"/>
          </p:cNvPr>
          <p:cNvSpPr/>
          <p:nvPr/>
        </p:nvSpPr>
        <p:spPr>
          <a:xfrm>
            <a:off x="3238500" y="1371600"/>
            <a:ext cx="2667000" cy="914400"/>
          </a:xfrm>
          <a:prstGeom prst="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685801" y="1299712"/>
            <a:ext cx="2895600" cy="2349261"/>
            <a:chOff x="685801" y="1299712"/>
            <a:chExt cx="2895600" cy="2349261"/>
          </a:xfrm>
        </p:grpSpPr>
        <p:sp>
          <p:nvSpPr>
            <p:cNvPr id="11" name="ап"/>
            <p:cNvSpPr txBox="1"/>
            <p:nvPr/>
          </p:nvSpPr>
          <p:spPr>
            <a:xfrm>
              <a:off x="2065258" y="3106236"/>
              <a:ext cx="926618" cy="1692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>
                <a:spcAft>
                  <a:spcPts val="0"/>
                </a:spcAft>
              </a:pPr>
              <a:r>
                <a:rPr lang="ru-RU" sz="500" kern="1200" dirty="0">
                  <a:solidFill>
                    <a:schemeClr val="accent5">
                      <a:lumMod val="50000"/>
                    </a:schemeClr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Это моя работа</a:t>
              </a:r>
              <a:r>
                <a:rPr lang="ru-RU" sz="500" kern="1200" dirty="0" smtClean="0">
                  <a:solidFill>
                    <a:schemeClr val="accent5">
                      <a:lumMod val="50000"/>
                    </a:schemeClr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!  Л.Г.В</a:t>
              </a:r>
              <a:r>
                <a:rPr lang="ru-RU" sz="500" kern="1200" dirty="0">
                  <a:solidFill>
                    <a:schemeClr val="accent5">
                      <a:lumMod val="50000"/>
                    </a:schemeClr>
                  </a:solidFill>
                  <a:effectLst/>
                  <a:latin typeface="Calibri" panose="020F0502020204030204" pitchFamily="34" charset="0"/>
                  <a:ea typeface="Times New Roman" panose="02020603050405020304" pitchFamily="18" charset="0"/>
                  <a:cs typeface="Times New Roman" panose="02020603050405020304" pitchFamily="18" charset="0"/>
                </a:rPr>
                <a:t>.</a:t>
              </a:r>
              <a:endParaRPr lang="ru-RU" sz="500" dirty="0">
                <a:solidFill>
                  <a:schemeClr val="accent5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pic>
          <p:nvPicPr>
            <p:cNvPr id="1032" name="Picture 8" descr="D:\Galina\МАСТЕР-КЛАССЫ\1_мои МК\КОР-6\картинки для КОР-6\hol_dets_zak1.JPG"/>
            <p:cNvPicPr>
              <a:picLocks noChangeAspect="1" noChangeArrowheads="1"/>
            </p:cNvPicPr>
            <p:nvPr/>
          </p:nvPicPr>
          <p:blipFill>
            <a:blip r:embed="rId2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85801" y="1299712"/>
              <a:ext cx="2895600" cy="2349261"/>
            </a:xfrm>
            <a:prstGeom prst="rect">
              <a:avLst/>
            </a:prstGeom>
            <a:noFill/>
            <a:effectLst>
              <a:softEdge rad="31750"/>
            </a:effectLst>
          </p:spPr>
        </p:pic>
      </p:grpSp>
      <p:sp>
        <p:nvSpPr>
          <p:cNvPr id="7" name="Прямоугольник 6"/>
          <p:cNvSpPr/>
          <p:nvPr/>
        </p:nvSpPr>
        <p:spPr>
          <a:xfrm>
            <a:off x="685800" y="3810000"/>
            <a:ext cx="2667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ru-RU" sz="2800" b="1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Открытые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6096000" y="3657600"/>
            <a:ext cx="2514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ru-RU" sz="2800" b="1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Закрытые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446258" y="152400"/>
            <a:ext cx="4251485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kern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Narrow" pitchFamily="34" charset="0"/>
              </a:rPr>
              <a:t>Виды бутербродов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 Narrow" pitchFamily="34" charset="0"/>
              <a:cs typeface="Arial" charset="0"/>
            </a:endParaRPr>
          </a:p>
        </p:txBody>
      </p:sp>
      <p:pic>
        <p:nvPicPr>
          <p:cNvPr id="1031" name="Picture 7" descr="D:\Galina\МАСТЕР-КЛАССЫ\1_мои МК\Материалы для Бутербродов\Канапе\kanapee8.1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EFF"/>
              </a:clrFrom>
              <a:clrTo>
                <a:srgbClr val="FFFE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90950" y="3429000"/>
            <a:ext cx="1562100" cy="1695450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2857500" y="5334000"/>
            <a:ext cx="3429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ru-RU" sz="2800" b="1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Закусочные</a:t>
            </a:r>
          </a:p>
        </p:txBody>
      </p:sp>
      <p:pic>
        <p:nvPicPr>
          <p:cNvPr id="3074" name="Picture 2" descr="D:\Galina\МАСТЕР-КЛАССЫ\1_мои МК\ЗАГОТОВКИ_Бутерброды + Знатоки\для игры\бут2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91200" y="1447800"/>
            <a:ext cx="2609850" cy="1743075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10" name="Стрелка вправо 9">
            <a:hlinkClick r:id="rId5" action="ppaction://hlinksldjump"/>
          </p:cNvPr>
          <p:cNvSpPr/>
          <p:nvPr/>
        </p:nvSpPr>
        <p:spPr>
          <a:xfrm flipH="1">
            <a:off x="8382000" y="6324600"/>
            <a:ext cx="609600" cy="381000"/>
          </a:xfrm>
          <a:prstGeom prst="rightArrow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022263" y="152400"/>
            <a:ext cx="5099474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kern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Narrow" pitchFamily="34" charset="0"/>
              </a:rPr>
              <a:t>Открытые бутерброды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 Narrow" pitchFamily="34" charset="0"/>
              <a:cs typeface="Arial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5800" y="4876800"/>
            <a:ext cx="34290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ru-RU" sz="2800" b="1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Простой бутерброд </a:t>
            </a:r>
          </a:p>
          <a:p>
            <a:pPr algn="ctr">
              <a:buClr>
                <a:srgbClr val="C00000"/>
              </a:buClr>
            </a:pPr>
            <a:r>
              <a:rPr lang="ru-RU" sz="2800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(готовят из одного вида продукта)</a:t>
            </a:r>
          </a:p>
          <a:p>
            <a:pPr algn="ctr">
              <a:buClr>
                <a:srgbClr val="C00000"/>
              </a:buClr>
            </a:pPr>
            <a:endParaRPr lang="ru-RU" sz="2800" dirty="0" smtClean="0">
              <a:ln w="1905"/>
              <a:solidFill>
                <a:schemeClr val="accent5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Narrow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953000" y="4876800"/>
            <a:ext cx="36576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buClr>
                <a:srgbClr val="C00000"/>
              </a:buClr>
            </a:pPr>
            <a:r>
              <a:rPr lang="ru-RU" sz="2800" b="1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Сложный </a:t>
            </a:r>
            <a:r>
              <a:rPr lang="ru-RU" sz="2800" b="1" dirty="0" smtClean="0">
                <a:ln w="1905"/>
                <a:solidFill>
                  <a:srgbClr val="4BACC6">
                    <a:lumMod val="7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бутерброд </a:t>
            </a:r>
          </a:p>
          <a:p>
            <a:pPr lvl="0" algn="ctr">
              <a:buClr>
                <a:srgbClr val="C00000"/>
              </a:buClr>
            </a:pPr>
            <a:r>
              <a:rPr lang="ru-RU" sz="2800" dirty="0" smtClean="0">
                <a:ln w="1905"/>
                <a:solidFill>
                  <a:srgbClr val="4BACC6">
                    <a:lumMod val="7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(готовят с несколькими видами продуктов</a:t>
            </a:r>
            <a:r>
              <a:rPr lang="ru-RU" sz="2800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)</a:t>
            </a:r>
          </a:p>
        </p:txBody>
      </p:sp>
      <p:pic>
        <p:nvPicPr>
          <p:cNvPr id="4098" name="Picture 2" descr="D:\Galina\МАСТЕР-КЛАССЫ\1_мои МК\ЗАГОТОВКИ_Бутерброды + Знатоки\для игры\бут3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85800" y="1828800"/>
            <a:ext cx="3190875" cy="2609850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4099" name="Picture 3" descr="D:\Galina\МАСТЕР-КЛАССЫ\1_мои МК\ЗАГОТОВКИ_Бутерброды + Знатоки\для игры\бут4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29200" y="1676400"/>
            <a:ext cx="3486150" cy="2762250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8" name="Стрелка вправо 7">
            <a:hlinkClick r:id="rId4" action="ppaction://hlinksldjump"/>
          </p:cNvPr>
          <p:cNvSpPr/>
          <p:nvPr/>
        </p:nvSpPr>
        <p:spPr>
          <a:xfrm flipH="1">
            <a:off x="8382000" y="6324600"/>
            <a:ext cx="609600" cy="381000"/>
          </a:xfrm>
          <a:prstGeom prst="rightArrow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19101" y="152400"/>
            <a:ext cx="8305799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kern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Narrow" pitchFamily="34" charset="0"/>
              </a:rPr>
              <a:t>Закусочные бутерброды</a:t>
            </a:r>
            <a:endParaRPr lang="ru-RU" sz="40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 Narrow" pitchFamily="34" charset="0"/>
              <a:cs typeface="Arial" charset="0"/>
            </a:endParaRPr>
          </a:p>
        </p:txBody>
      </p:sp>
      <p:grpSp>
        <p:nvGrpSpPr>
          <p:cNvPr id="3" name="Группа 43"/>
          <p:cNvGrpSpPr/>
          <p:nvPr/>
        </p:nvGrpSpPr>
        <p:grpSpPr>
          <a:xfrm>
            <a:off x="4817236" y="990600"/>
            <a:ext cx="4174364" cy="3497992"/>
            <a:chOff x="198000" y="1690808"/>
            <a:chExt cx="4174364" cy="3497992"/>
          </a:xfrm>
        </p:grpSpPr>
        <p:pic>
          <p:nvPicPr>
            <p:cNvPr id="1026" name="Picture 2" descr="D:\Galina\МАСТЕР-КЛАССЫ\1_мои МК\ЗАГОТОВКИ_Бутерброды + Знатоки\Канапе\kanape-03.jpg"/>
            <p:cNvPicPr>
              <a:picLocks noChangeAspect="1" noChangeArrowheads="1"/>
            </p:cNvPicPr>
            <p:nvPr/>
          </p:nvPicPr>
          <p:blipFill>
            <a:blip r:embed="rId2" cstate="email"/>
            <a:srcRect/>
            <a:stretch>
              <a:fillRect/>
            </a:stretch>
          </p:blipFill>
          <p:spPr bwMode="auto">
            <a:xfrm>
              <a:off x="1219200" y="1690808"/>
              <a:ext cx="2086364" cy="1836000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027" name="Picture 3" descr="D:\Galina\МАСТЕР-КЛАССЫ\1_мои МК\ЗАГОТОВКИ_Бутерброды + Знатоки\Канапе\kanape-02.jpg"/>
            <p:cNvPicPr>
              <a:picLocks noChangeAspect="1"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2286000" y="3352800"/>
              <a:ext cx="2086364" cy="1836000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  <p:pic>
          <p:nvPicPr>
            <p:cNvPr id="1028" name="Picture 4" descr="D:\Galina\МАСТЕР-КЛАССЫ\1_мои МК\ЗАГОТОВКИ_Бутерброды + Знатоки\Канапе\kanape-01.jpg"/>
            <p:cNvPicPr>
              <a:picLocks noChangeAspect="1" noChangeArrowheads="1"/>
            </p:cNvPicPr>
            <p:nvPr/>
          </p:nvPicPr>
          <p:blipFill>
            <a:blip r:embed="rId4" cstate="email"/>
            <a:srcRect/>
            <a:stretch>
              <a:fillRect/>
            </a:stretch>
          </p:blipFill>
          <p:spPr bwMode="auto">
            <a:xfrm>
              <a:off x="198000" y="3352800"/>
              <a:ext cx="2088000" cy="1836000"/>
            </a:xfrm>
            <a:prstGeom prst="ellipse">
              <a:avLst/>
            </a:prstGeom>
            <a:ln>
              <a:noFill/>
            </a:ln>
            <a:effectLst>
              <a:softEdge rad="112500"/>
            </a:effectLst>
          </p:spPr>
        </p:pic>
      </p:grpSp>
      <p:grpSp>
        <p:nvGrpSpPr>
          <p:cNvPr id="5" name="Группа 42"/>
          <p:cNvGrpSpPr/>
          <p:nvPr/>
        </p:nvGrpSpPr>
        <p:grpSpPr>
          <a:xfrm>
            <a:off x="152400" y="990600"/>
            <a:ext cx="4145400" cy="3519600"/>
            <a:chOff x="4800600" y="1669200"/>
            <a:chExt cx="4145400" cy="3519600"/>
          </a:xfrm>
        </p:grpSpPr>
        <p:grpSp>
          <p:nvGrpSpPr>
            <p:cNvPr id="7" name="Группа 34"/>
            <p:cNvGrpSpPr/>
            <p:nvPr/>
          </p:nvGrpSpPr>
          <p:grpSpPr>
            <a:xfrm>
              <a:off x="5791200" y="1669200"/>
              <a:ext cx="2088000" cy="1836000"/>
              <a:chOff x="5458644" y="3981450"/>
              <a:chExt cx="2980505" cy="2571750"/>
            </a:xfrm>
          </p:grpSpPr>
          <p:pic>
            <p:nvPicPr>
              <p:cNvPr id="1035" name="Picture 11" descr="D:\Galina\МАСТЕР-КЛАССЫ\1_мои МК\ЗАГОТОВКИ_Бутерброды + Знатоки\Тартинки\тарелка.JPG"/>
              <p:cNvPicPr>
                <a:picLocks noChangeAspect="1" noChangeArrowheads="1"/>
              </p:cNvPicPr>
              <p:nvPr/>
            </p:nvPicPr>
            <p:blipFill>
              <a:blip r:embed="rId5" cstate="email">
                <a:clrChange>
                  <a:clrFrom>
                    <a:srgbClr val="7FFFFE"/>
                  </a:clrFrom>
                  <a:clrTo>
                    <a:srgbClr val="7FFFFE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5458644" y="3981450"/>
                <a:ext cx="2980505" cy="2571750"/>
              </a:xfrm>
              <a:prstGeom prst="rect">
                <a:avLst/>
              </a:prstGeom>
              <a:noFill/>
            </p:spPr>
          </p:pic>
          <p:pic>
            <p:nvPicPr>
              <p:cNvPr id="1031" name="Picture 7" descr="D:\Galina\МАСТЕР-КЛАССЫ\1_мои МК\ЗАГОТОВКИ_Бутерброды + Знатоки\Тартинки\с помидорами.JPG"/>
              <p:cNvPicPr>
                <a:picLocks noChangeAspect="1" noChangeArrowheads="1"/>
              </p:cNvPicPr>
              <p:nvPr/>
            </p:nvPicPr>
            <p:blipFill>
              <a:blip r:embed="rId6" cstate="email"/>
              <a:srcRect/>
              <a:stretch>
                <a:fillRect/>
              </a:stretch>
            </p:blipFill>
            <p:spPr bwMode="auto">
              <a:xfrm>
                <a:off x="5943600" y="4572000"/>
                <a:ext cx="2000250" cy="1436077"/>
              </a:xfrm>
              <a:prstGeom prst="rect">
                <a:avLst/>
              </a:prstGeom>
              <a:noFill/>
            </p:spPr>
          </p:pic>
        </p:grpSp>
        <p:grpSp>
          <p:nvGrpSpPr>
            <p:cNvPr id="8" name="Группа 39"/>
            <p:cNvGrpSpPr/>
            <p:nvPr/>
          </p:nvGrpSpPr>
          <p:grpSpPr>
            <a:xfrm>
              <a:off x="6858000" y="3352800"/>
              <a:ext cx="2088000" cy="1836000"/>
              <a:chOff x="6324600" y="3886200"/>
              <a:chExt cx="2088000" cy="1836000"/>
            </a:xfrm>
          </p:grpSpPr>
          <p:pic>
            <p:nvPicPr>
              <p:cNvPr id="1038" name="Picture 14" descr="D:\Galina\МАСТЕР-КЛАССЫ\1_мои МК\ЗАГОТОВКИ_Бутерброды + Знатоки\Тартинки\тарелка.JPG"/>
              <p:cNvPicPr preferRelativeResize="0">
                <a:picLocks noChangeArrowheads="1"/>
              </p:cNvPicPr>
              <p:nvPr/>
            </p:nvPicPr>
            <p:blipFill>
              <a:blip r:embed="rId5" cstate="email">
                <a:clrChange>
                  <a:clrFrom>
                    <a:srgbClr val="7FFFFE"/>
                  </a:clrFrom>
                  <a:clrTo>
                    <a:srgbClr val="7FFFFE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6324600" y="3886200"/>
                <a:ext cx="2088000" cy="1836000"/>
              </a:xfrm>
              <a:prstGeom prst="rect">
                <a:avLst/>
              </a:prstGeom>
              <a:noFill/>
            </p:spPr>
          </p:pic>
          <p:pic>
            <p:nvPicPr>
              <p:cNvPr id="1039" name="Picture 15" descr="D:\Galina\МАСТЕР-КЛАССЫ\1_мои МК\ЗАГОТОВКИ_Бутерброды + Знатоки\Тартинки\тартал.JPG"/>
              <p:cNvPicPr>
                <a:picLocks noChangeAspect="1" noChangeArrowheads="1"/>
              </p:cNvPicPr>
              <p:nvPr/>
            </p:nvPicPr>
            <p:blipFill>
              <a:blip r:embed="rId7" cstate="email"/>
              <a:srcRect/>
              <a:stretch>
                <a:fillRect/>
              </a:stretch>
            </p:blipFill>
            <p:spPr bwMode="auto">
              <a:xfrm>
                <a:off x="6705600" y="4191000"/>
                <a:ext cx="1323473" cy="1143000"/>
              </a:xfrm>
              <a:prstGeom prst="rect">
                <a:avLst/>
              </a:prstGeom>
              <a:noFill/>
            </p:spPr>
          </p:pic>
        </p:grpSp>
        <p:grpSp>
          <p:nvGrpSpPr>
            <p:cNvPr id="9" name="Группа 41"/>
            <p:cNvGrpSpPr/>
            <p:nvPr/>
          </p:nvGrpSpPr>
          <p:grpSpPr>
            <a:xfrm>
              <a:off x="4800600" y="3352800"/>
              <a:ext cx="2088000" cy="1836000"/>
              <a:chOff x="4876800" y="3200400"/>
              <a:chExt cx="2088000" cy="1836000"/>
            </a:xfrm>
          </p:grpSpPr>
          <p:pic>
            <p:nvPicPr>
              <p:cNvPr id="38" name="Picture 14" descr="D:\Galina\МАСТЕР-КЛАССЫ\1_мои МК\ЗАГОТОВКИ_Бутерброды + Знатоки\Тартинки\тарелка.JPG"/>
              <p:cNvPicPr preferRelativeResize="0">
                <a:picLocks noChangeArrowheads="1"/>
              </p:cNvPicPr>
              <p:nvPr/>
            </p:nvPicPr>
            <p:blipFill>
              <a:blip r:embed="rId5" cstate="email">
                <a:clrChange>
                  <a:clrFrom>
                    <a:srgbClr val="7FFFFE"/>
                  </a:clrFrom>
                  <a:clrTo>
                    <a:srgbClr val="7FFFFE">
                      <a:alpha val="0"/>
                    </a:srgbClr>
                  </a:clrTo>
                </a:clrChange>
              </a:blip>
              <a:srcRect/>
              <a:stretch>
                <a:fillRect/>
              </a:stretch>
            </p:blipFill>
            <p:spPr bwMode="auto">
              <a:xfrm>
                <a:off x="4876800" y="3200400"/>
                <a:ext cx="2088000" cy="1836000"/>
              </a:xfrm>
              <a:prstGeom prst="rect">
                <a:avLst/>
              </a:prstGeom>
              <a:noFill/>
            </p:spPr>
          </p:pic>
          <p:pic>
            <p:nvPicPr>
              <p:cNvPr id="1040" name="Picture 16" descr="D:\Galina\МАСТЕР-КЛАССЫ\1_мои МК\ЗАГОТОВКИ_Бутерброды + Знатоки\Тартинки\т.jpg"/>
              <p:cNvPicPr>
                <a:picLocks noChangeAspect="1" noChangeArrowheads="1"/>
              </p:cNvPicPr>
              <p:nvPr/>
            </p:nvPicPr>
            <p:blipFill>
              <a:blip r:embed="rId8" cstate="email"/>
              <a:srcRect/>
              <a:stretch>
                <a:fillRect/>
              </a:stretch>
            </p:blipFill>
            <p:spPr bwMode="auto">
              <a:xfrm>
                <a:off x="5257800" y="3568669"/>
                <a:ext cx="1371600" cy="1142438"/>
              </a:xfrm>
              <a:prstGeom prst="rect">
                <a:avLst/>
              </a:prstGeom>
              <a:noFill/>
            </p:spPr>
          </p:pic>
        </p:grpSp>
      </p:grpSp>
      <p:sp>
        <p:nvSpPr>
          <p:cNvPr id="45" name="Прямоугольник 44"/>
          <p:cNvSpPr/>
          <p:nvPr/>
        </p:nvSpPr>
        <p:spPr>
          <a:xfrm>
            <a:off x="4800600" y="4602540"/>
            <a:ext cx="4191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ru-RU" sz="2400" b="1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Канапе – </a:t>
            </a:r>
            <a:r>
              <a:rPr lang="ru-RU" sz="2400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это маленькие фигурные бутерброды, </a:t>
            </a:r>
          </a:p>
          <a:p>
            <a:pPr algn="ctr">
              <a:buClr>
                <a:srgbClr val="C00000"/>
              </a:buClr>
            </a:pPr>
            <a:r>
              <a:rPr lang="ru-RU" sz="2400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которые красиво оформляют </a:t>
            </a:r>
          </a:p>
          <a:p>
            <a:pPr algn="ctr">
              <a:buClr>
                <a:srgbClr val="C00000"/>
              </a:buClr>
            </a:pPr>
            <a:r>
              <a:rPr lang="ru-RU" sz="2400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и подают в качестве закуски</a:t>
            </a:r>
            <a:endParaRPr lang="ru-RU" sz="2800" dirty="0" smtClean="0">
              <a:ln w="1905"/>
              <a:solidFill>
                <a:schemeClr val="accent5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Narrow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152400" y="4572000"/>
            <a:ext cx="44958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ru-RU" sz="2400" b="1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Тартинки – </a:t>
            </a:r>
            <a:r>
              <a:rPr lang="ru-RU" sz="2400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разновидность открытых маленьких бутербродов с горячей закуской </a:t>
            </a:r>
          </a:p>
          <a:p>
            <a:pPr algn="ctr">
              <a:buClr>
                <a:srgbClr val="C00000"/>
              </a:buClr>
            </a:pPr>
            <a:r>
              <a:rPr lang="ru-RU" sz="2400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и основой в виде поджаренного хлеба</a:t>
            </a:r>
            <a:endParaRPr lang="ru-RU" sz="2800" dirty="0" smtClean="0">
              <a:ln w="1905"/>
              <a:solidFill>
                <a:schemeClr val="accent5">
                  <a:lumMod val="75000"/>
                </a:schemeClr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Narrow" pitchFamily="34" charset="0"/>
            </a:endParaRPr>
          </a:p>
        </p:txBody>
      </p:sp>
      <p:sp>
        <p:nvSpPr>
          <p:cNvPr id="29" name="Стрелка вправо 28">
            <a:hlinkClick r:id="rId9" action="ppaction://hlinksldjump"/>
          </p:cNvPr>
          <p:cNvSpPr/>
          <p:nvPr/>
        </p:nvSpPr>
        <p:spPr>
          <a:xfrm flipH="1">
            <a:off x="8382000" y="6324600"/>
            <a:ext cx="609600" cy="381000"/>
          </a:xfrm>
          <a:prstGeom prst="rightArrow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Другая 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953734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05867"/>
      </a:hlink>
      <a:folHlink>
        <a:srgbClr val="31859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20130</TotalTime>
  <Words>265</Words>
  <Application>Microsoft Office PowerPoint</Application>
  <PresentationFormat>Экран (4:3)</PresentationFormat>
  <Paragraphs>146</Paragraphs>
  <Slides>11</Slides>
  <Notes>5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Бутерброды</dc:title>
  <dc:subject>Кулинария</dc:subject>
  <dc:creator>Ларькова Г.В.</dc:creator>
  <cp:keywords>технология, бутерброды</cp:keywords>
  <cp:lastModifiedBy>Фатима</cp:lastModifiedBy>
  <cp:revision>1792</cp:revision>
  <dcterms:modified xsi:type="dcterms:W3CDTF">2020-01-08T09:38:53Z</dcterms:modified>
</cp:coreProperties>
</file>