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89" r:id="rId2"/>
    <p:sldId id="291" r:id="rId3"/>
    <p:sldId id="316" r:id="rId4"/>
    <p:sldId id="317" r:id="rId5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1F8"/>
    <a:srgbClr val="C3E1EB"/>
    <a:srgbClr val="83C5D3"/>
    <a:srgbClr val="BDE1EA"/>
    <a:srgbClr val="3BB7D8"/>
    <a:srgbClr val="B3BFC3"/>
    <a:srgbClr val="000000"/>
    <a:srgbClr val="FF00FF"/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8131" autoAdjust="0"/>
    <p:restoredTop sz="95062" autoAdjust="0"/>
  </p:normalViewPr>
  <p:slideViewPr>
    <p:cSldViewPr>
      <p:cViewPr>
        <p:scale>
          <a:sx n="85" d="100"/>
          <a:sy n="85" d="100"/>
        </p:scale>
        <p:origin x="-92" y="-2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01E5C-F87F-4537-9346-AD03F4BD7BD4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43FE3-BA44-435C-A3F4-4A195C88A0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5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18635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83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898591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2661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audio" Target="../media/audio1.wav"/><Relationship Id="rId7" Type="http://schemas.openxmlformats.org/officeDocument/2006/relationships/image" Target="../media/image5.jpeg"/><Relationship Id="rId12" Type="http://schemas.openxmlformats.org/officeDocument/2006/relationships/slide" Target="slide3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jpeg"/><Relationship Id="rId11" Type="http://schemas.openxmlformats.org/officeDocument/2006/relationships/image" Target="../media/image9.jpeg"/><Relationship Id="rId5" Type="http://schemas.openxmlformats.org/officeDocument/2006/relationships/image" Target="../media/image3.jpeg"/><Relationship Id="rId10" Type="http://schemas.openxmlformats.org/officeDocument/2006/relationships/image" Target="../media/image8.png"/><Relationship Id="rId4" Type="http://schemas.openxmlformats.org/officeDocument/2006/relationships/image" Target="../media/image2.jpeg"/><Relationship Id="rId9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8.pn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8.png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audio2.wav"/><Relationship Id="rId7" Type="http://schemas.openxmlformats.org/officeDocument/2006/relationships/image" Target="../media/image15.jpeg"/><Relationship Id="rId12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11" Type="http://schemas.openxmlformats.org/officeDocument/2006/relationships/image" Target="../media/image19.jpeg"/><Relationship Id="rId5" Type="http://schemas.openxmlformats.org/officeDocument/2006/relationships/image" Target="../media/image13.jpeg"/><Relationship Id="rId10" Type="http://schemas.openxmlformats.org/officeDocument/2006/relationships/image" Target="../media/image18.jpeg"/><Relationship Id="rId4" Type="http://schemas.openxmlformats.org/officeDocument/2006/relationships/image" Target="../media/image11.jpeg"/><Relationship Id="rId9" Type="http://schemas.openxmlformats.org/officeDocument/2006/relationships/image" Target="../media/image1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05944" y="130314"/>
            <a:ext cx="3732112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Собери картинку</a:t>
            </a:r>
          </a:p>
        </p:txBody>
      </p:sp>
      <p:pic>
        <p:nvPicPr>
          <p:cNvPr id="4" name="левый низ" descr="D:\Galina\МАСТЕР-КЛАССЫ\1_мои МК\ЗАГОТОВКИ_Бутерброды + Знатоки\картинки по кулинарии новые\МАЛЕНЬКИЙ_ШЕФ\Elements\preview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733310" y="1101224"/>
            <a:ext cx="2007210" cy="2015059"/>
          </a:xfrm>
          <a:prstGeom prst="rect">
            <a:avLst/>
          </a:prstGeom>
          <a:noFill/>
        </p:spPr>
      </p:pic>
      <p:pic>
        <p:nvPicPr>
          <p:cNvPr id="6" name="левый верх" descr="D:\Galina\МАСТЕР-КЛАССЫ\1_мои МК\ЗАГОТОВКИ_Бутерброды + Знатоки\картинки по кулинарии новые\МАЛЕНЬКИЙ_ШЕФ\Elements\preview1.jpg"/>
          <p:cNvPicPr preferRelativeResize="0">
            <a:picLocks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rot="5400000">
            <a:off x="6698672" y="4100943"/>
            <a:ext cx="2007022" cy="2411049"/>
          </a:xfrm>
          <a:prstGeom prst="rect">
            <a:avLst/>
          </a:prstGeom>
          <a:noFill/>
        </p:spPr>
      </p:pic>
      <p:pic>
        <p:nvPicPr>
          <p:cNvPr id="7" name="середина верх" descr="D:\Galina\МАСТЕР-КЛАССЫ\1_мои МК\ЗАГОТОВКИ_Бутерброды + Знатоки\картинки по кулинарии новые\МАЛЕНЬКИЙ_ШЕФ\Elements\preview1.jpg"/>
          <p:cNvPicPr>
            <a:picLocks noChangeAspect="1" noChangeArrowheads="1"/>
          </p:cNvPicPr>
          <p:nvPr/>
        </p:nvPicPr>
        <p:blipFill>
          <a:blip r:embed="rId6"/>
          <a:srcRect t="832"/>
          <a:stretch>
            <a:fillRect/>
          </a:stretch>
        </p:blipFill>
        <p:spPr bwMode="auto">
          <a:xfrm>
            <a:off x="3770686" y="4437563"/>
            <a:ext cx="1773242" cy="2141063"/>
          </a:xfrm>
          <a:prstGeom prst="rect">
            <a:avLst/>
          </a:prstGeom>
          <a:noFill/>
        </p:spPr>
      </p:pic>
      <p:pic>
        <p:nvPicPr>
          <p:cNvPr id="8" name="середина низ" descr="D:\Galina\МАСТЕР-КЛАССЫ\1_мои МК\ЗАГОТОВКИ_Бутерброды + Знатоки\картинки по кулинарии новые\МАЛЕНЬКИЙ_ШЕФ\Elements\preview1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581400" y="1350374"/>
            <a:ext cx="1791914" cy="2231026"/>
          </a:xfrm>
          <a:prstGeom prst="rect">
            <a:avLst/>
          </a:prstGeom>
          <a:noFill/>
        </p:spPr>
      </p:pic>
      <p:pic>
        <p:nvPicPr>
          <p:cNvPr id="9" name="правый верх" descr="D:\Galina\МАСТЕР-КЛАССЫ\1_мои МК\ЗАГОТОВКИ_Бутерброды + Знатоки\картинки по кулинарии новые\МАЛЕНЬКИЙ_ШЕФ\Elements\preview1.jpg"/>
          <p:cNvPicPr preferRelativeResize="0">
            <a:picLocks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95745" y="4285176"/>
            <a:ext cx="1942163" cy="2141054"/>
          </a:xfrm>
          <a:prstGeom prst="rect">
            <a:avLst/>
          </a:prstGeom>
          <a:noFill/>
        </p:spPr>
      </p:pic>
      <p:pic>
        <p:nvPicPr>
          <p:cNvPr id="10" name="правый низ" descr="D:\Galina\МАСТЕР-КЛАССЫ\1_мои МК\ЗАГОТОВКИ_Бутерброды + Знатоки\картинки по кулинарии новые\МАЛЕНЬКИЙ_ШЕФ\Elements\preview1.jpg"/>
          <p:cNvPicPr preferRelativeResize="0">
            <a:picLocks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 rot="16200000">
            <a:off x="418436" y="759204"/>
            <a:ext cx="1970948" cy="2267031"/>
          </a:xfrm>
          <a:prstGeom prst="rect">
            <a:avLst/>
          </a:prstGeom>
          <a:noFill/>
        </p:spPr>
      </p:pic>
      <p:pic>
        <p:nvPicPr>
          <p:cNvPr id="12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 flipH="1">
            <a:off x="7543800" y="228600"/>
            <a:ext cx="1270000" cy="774700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691148" y="1356852"/>
            <a:ext cx="5734800" cy="4435200"/>
          </a:xfrm>
          <a:prstGeom prst="rect">
            <a:avLst/>
          </a:prstGeom>
          <a:blipFill dpi="0" rotWithShape="1">
            <a:blip r:embed="rId11">
              <a:alphaModFix amt="0"/>
            </a:blip>
            <a:srcRect/>
            <a:tile tx="0" ty="0" sx="100000" sy="100000" flip="none" algn="tl"/>
          </a:blipFill>
          <a:ln w="5715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40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 useBgFill="1">
        <p:nvSpPr>
          <p:cNvPr id="15" name="Прямоугольник 14"/>
          <p:cNvSpPr/>
          <p:nvPr/>
        </p:nvSpPr>
        <p:spPr>
          <a:xfrm>
            <a:off x="1705896" y="1371600"/>
            <a:ext cx="5688000" cy="4392000"/>
          </a:xfrm>
          <a:prstGeom prst="rect">
            <a:avLst/>
          </a:prstGeom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4000" b="1" dirty="0" smtClean="0">
                <a:solidFill>
                  <a:srgbClr val="4BACC6">
                    <a:lumMod val="75000"/>
                  </a:srgbClr>
                </a:solidFill>
                <a:latin typeface="Arial Narrow" pitchFamily="34" charset="0"/>
              </a:rPr>
              <a:t>Место </a:t>
            </a:r>
          </a:p>
          <a:p>
            <a:pPr lvl="0" algn="ctr"/>
            <a:r>
              <a:rPr lang="ru-RU" sz="4000" b="1" dirty="0" smtClean="0">
                <a:solidFill>
                  <a:srgbClr val="4BACC6">
                    <a:lumMod val="75000"/>
                  </a:srgbClr>
                </a:solidFill>
                <a:latin typeface="Arial Narrow" pitchFamily="34" charset="0"/>
              </a:rPr>
              <a:t>для приготовления </a:t>
            </a:r>
          </a:p>
          <a:p>
            <a:pPr lvl="0" algn="ctr"/>
            <a:r>
              <a:rPr lang="ru-RU" sz="4000" b="1" dirty="0" smtClean="0">
                <a:solidFill>
                  <a:srgbClr val="4BACC6">
                    <a:lumMod val="75000"/>
                  </a:srgbClr>
                </a:solidFill>
                <a:latin typeface="Arial Narrow" pitchFamily="34" charset="0"/>
              </a:rPr>
              <a:t>и </a:t>
            </a:r>
          </a:p>
          <a:p>
            <a:pPr lvl="0" algn="ctr"/>
            <a:r>
              <a:rPr lang="ru-RU" sz="4000" b="1" dirty="0" smtClean="0">
                <a:solidFill>
                  <a:srgbClr val="4BACC6">
                    <a:lumMod val="75000"/>
                  </a:srgbClr>
                </a:solidFill>
                <a:latin typeface="Arial Narrow" pitchFamily="34" charset="0"/>
              </a:rPr>
              <a:t>приема пищи</a:t>
            </a:r>
            <a:endParaRPr lang="ru-RU" b="1" dirty="0"/>
          </a:p>
        </p:txBody>
      </p:sp>
      <p:sp>
        <p:nvSpPr>
          <p:cNvPr id="16" name="Стрелка вправо 15">
            <a:hlinkClick r:id="rId12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4" presetClass="pat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-4.44444E-6 L -0.54497 -0.39791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3" y="-199"/>
                                    </p:animMotion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12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16200000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4" presetID="49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55052 0.39885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75" y="199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5400000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8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33333E-6 3.7037E-7 L -0.54791 0.38912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74" y="194"/>
                                    </p:animMotion>
                                  </p:childTnLst>
                                </p:cTn>
                              </p:par>
                              <p:par>
                                <p:cTn id="20" presetID="56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3.7037E-7 L 0.53385 -0.42407 " pathEditMode="relative" rAng="0" ptsTypes="AA">
                                      <p:cBhvr>
                                        <p:cTn id="2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67" y="-212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64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0.03333 L -0.00625 -0.44629 " pathEditMode="relative" rAng="0" ptsTypes="AA">
                                      <p:cBhvr>
                                        <p:cTn id="2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" y="-206"/>
                                    </p:animMotion>
                                  </p:childTnLst>
                                </p:cTn>
                              </p:par>
                              <p:par>
                                <p:cTn id="24" presetID="42" presetClass="pat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042 -4.07407E-6 L 0.01042 0.32037 " pathEditMode="relative" rAng="0" ptsTypes="AA">
                                      <p:cBhvr>
                                        <p:cTn id="2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6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 descr="C:\Documents and Settings\Галина\Рабочий стол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1966" y="1234966"/>
            <a:ext cx="4746625" cy="4756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4054" y="130314"/>
            <a:ext cx="4895892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Происхождение слова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990600"/>
            <a:ext cx="350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Из какого языка заимствовано слово «Бутерброд»?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Назови и покажи на карте эту страну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2819400"/>
            <a:ext cx="1821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200" b="1" kern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Германия</a:t>
            </a:r>
            <a:endParaRPr lang="ru-RU" sz="3200" b="1" kern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2400" y="2971800"/>
            <a:ext cx="365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Слово бутерброд имеет немецкое происхождение (от нем. 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Butterbrot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:</a:t>
            </a:r>
          </a:p>
          <a:p>
            <a:pPr algn="ctr"/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Вutter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— масло,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Brot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— хлеб)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111330" y="3484459"/>
            <a:ext cx="886839" cy="1136237"/>
          </a:xfrm>
          <a:custGeom>
            <a:avLst/>
            <a:gdLst>
              <a:gd name="connsiteX0" fmla="*/ 205605 w 886839"/>
              <a:gd name="connsiteY0" fmla="*/ 175846 h 1136237"/>
              <a:gd name="connsiteX1" fmla="*/ 221837 w 886839"/>
              <a:gd name="connsiteY1" fmla="*/ 170436 h 1136237"/>
              <a:gd name="connsiteX2" fmla="*/ 229953 w 886839"/>
              <a:gd name="connsiteY2" fmla="*/ 165025 h 1136237"/>
              <a:gd name="connsiteX3" fmla="*/ 267827 w 886839"/>
              <a:gd name="connsiteY3" fmla="*/ 159614 h 1136237"/>
              <a:gd name="connsiteX4" fmla="*/ 275943 w 886839"/>
              <a:gd name="connsiteY4" fmla="*/ 154204 h 1136237"/>
              <a:gd name="connsiteX5" fmla="*/ 284059 w 886839"/>
              <a:gd name="connsiteY5" fmla="*/ 151498 h 1136237"/>
              <a:gd name="connsiteX6" fmla="*/ 308407 w 886839"/>
              <a:gd name="connsiteY6" fmla="*/ 146088 h 1136237"/>
              <a:gd name="connsiteX7" fmla="*/ 316523 w 886839"/>
              <a:gd name="connsiteY7" fmla="*/ 137972 h 1136237"/>
              <a:gd name="connsiteX8" fmla="*/ 335461 w 886839"/>
              <a:gd name="connsiteY8" fmla="*/ 127150 h 1136237"/>
              <a:gd name="connsiteX9" fmla="*/ 354398 w 886839"/>
              <a:gd name="connsiteY9" fmla="*/ 102803 h 1136237"/>
              <a:gd name="connsiteX10" fmla="*/ 359808 w 886839"/>
              <a:gd name="connsiteY10" fmla="*/ 94687 h 1136237"/>
              <a:gd name="connsiteX11" fmla="*/ 365219 w 886839"/>
              <a:gd name="connsiteY11" fmla="*/ 78455 h 1136237"/>
              <a:gd name="connsiteX12" fmla="*/ 373335 w 886839"/>
              <a:gd name="connsiteY12" fmla="*/ 59517 h 1136237"/>
              <a:gd name="connsiteX13" fmla="*/ 376040 w 886839"/>
              <a:gd name="connsiteY13" fmla="*/ 48696 h 1136237"/>
              <a:gd name="connsiteX14" fmla="*/ 378746 w 886839"/>
              <a:gd name="connsiteY14" fmla="*/ 27053 h 1136237"/>
              <a:gd name="connsiteX15" fmla="*/ 384156 w 886839"/>
              <a:gd name="connsiteY15" fmla="*/ 18937 h 1136237"/>
              <a:gd name="connsiteX16" fmla="*/ 403094 w 886839"/>
              <a:gd name="connsiteY16" fmla="*/ 2705 h 1136237"/>
              <a:gd name="connsiteX17" fmla="*/ 413915 w 886839"/>
              <a:gd name="connsiteY17" fmla="*/ 0 h 1136237"/>
              <a:gd name="connsiteX18" fmla="*/ 438263 w 886839"/>
              <a:gd name="connsiteY18" fmla="*/ 2705 h 1136237"/>
              <a:gd name="connsiteX19" fmla="*/ 473432 w 886839"/>
              <a:gd name="connsiteY19" fmla="*/ 5411 h 1136237"/>
              <a:gd name="connsiteX20" fmla="*/ 481548 w 886839"/>
              <a:gd name="connsiteY20" fmla="*/ 10821 h 1136237"/>
              <a:gd name="connsiteX21" fmla="*/ 505896 w 886839"/>
              <a:gd name="connsiteY21" fmla="*/ 24348 h 1136237"/>
              <a:gd name="connsiteX22" fmla="*/ 519423 w 886839"/>
              <a:gd name="connsiteY22" fmla="*/ 40580 h 1136237"/>
              <a:gd name="connsiteX23" fmla="*/ 532949 w 886839"/>
              <a:gd name="connsiteY23" fmla="*/ 56812 h 1136237"/>
              <a:gd name="connsiteX24" fmla="*/ 541065 w 886839"/>
              <a:gd name="connsiteY24" fmla="*/ 75749 h 1136237"/>
              <a:gd name="connsiteX25" fmla="*/ 549181 w 886839"/>
              <a:gd name="connsiteY25" fmla="*/ 86571 h 1136237"/>
              <a:gd name="connsiteX26" fmla="*/ 554592 w 886839"/>
              <a:gd name="connsiteY26" fmla="*/ 102803 h 1136237"/>
              <a:gd name="connsiteX27" fmla="*/ 573529 w 886839"/>
              <a:gd name="connsiteY27" fmla="*/ 121740 h 1136237"/>
              <a:gd name="connsiteX28" fmla="*/ 584350 w 886839"/>
              <a:gd name="connsiteY28" fmla="*/ 129856 h 1136237"/>
              <a:gd name="connsiteX29" fmla="*/ 589761 w 886839"/>
              <a:gd name="connsiteY29" fmla="*/ 137972 h 1136237"/>
              <a:gd name="connsiteX30" fmla="*/ 670921 w 886839"/>
              <a:gd name="connsiteY30" fmla="*/ 140677 h 1136237"/>
              <a:gd name="connsiteX31" fmla="*/ 679037 w 886839"/>
              <a:gd name="connsiteY31" fmla="*/ 143382 h 1136237"/>
              <a:gd name="connsiteX32" fmla="*/ 711501 w 886839"/>
              <a:gd name="connsiteY32" fmla="*/ 137972 h 1136237"/>
              <a:gd name="connsiteX33" fmla="*/ 730438 w 886839"/>
              <a:gd name="connsiteY33" fmla="*/ 132561 h 1136237"/>
              <a:gd name="connsiteX34" fmla="*/ 754786 w 886839"/>
              <a:gd name="connsiteY34" fmla="*/ 137972 h 1136237"/>
              <a:gd name="connsiteX35" fmla="*/ 765607 w 886839"/>
              <a:gd name="connsiteY35" fmla="*/ 140677 h 1136237"/>
              <a:gd name="connsiteX36" fmla="*/ 781839 w 886839"/>
              <a:gd name="connsiteY36" fmla="*/ 148793 h 1136237"/>
              <a:gd name="connsiteX37" fmla="*/ 798071 w 886839"/>
              <a:gd name="connsiteY37" fmla="*/ 165025 h 1136237"/>
              <a:gd name="connsiteX38" fmla="*/ 806187 w 886839"/>
              <a:gd name="connsiteY38" fmla="*/ 173141 h 1136237"/>
              <a:gd name="connsiteX39" fmla="*/ 808892 w 886839"/>
              <a:gd name="connsiteY39" fmla="*/ 181257 h 1136237"/>
              <a:gd name="connsiteX40" fmla="*/ 819714 w 886839"/>
              <a:gd name="connsiteY40" fmla="*/ 197489 h 1136237"/>
              <a:gd name="connsiteX41" fmla="*/ 825124 w 886839"/>
              <a:gd name="connsiteY41" fmla="*/ 205605 h 1136237"/>
              <a:gd name="connsiteX42" fmla="*/ 835946 w 886839"/>
              <a:gd name="connsiteY42" fmla="*/ 224542 h 1136237"/>
              <a:gd name="connsiteX43" fmla="*/ 838651 w 886839"/>
              <a:gd name="connsiteY43" fmla="*/ 243479 h 1136237"/>
              <a:gd name="connsiteX44" fmla="*/ 841356 w 886839"/>
              <a:gd name="connsiteY44" fmla="*/ 251595 h 1136237"/>
              <a:gd name="connsiteX45" fmla="*/ 846767 w 886839"/>
              <a:gd name="connsiteY45" fmla="*/ 338166 h 1136237"/>
              <a:gd name="connsiteX46" fmla="*/ 852178 w 886839"/>
              <a:gd name="connsiteY46" fmla="*/ 394978 h 1136237"/>
              <a:gd name="connsiteX47" fmla="*/ 860294 w 886839"/>
              <a:gd name="connsiteY47" fmla="*/ 497780 h 1136237"/>
              <a:gd name="connsiteX48" fmla="*/ 865704 w 886839"/>
              <a:gd name="connsiteY48" fmla="*/ 565413 h 1136237"/>
              <a:gd name="connsiteX49" fmla="*/ 868410 w 886839"/>
              <a:gd name="connsiteY49" fmla="*/ 576234 h 1136237"/>
              <a:gd name="connsiteX50" fmla="*/ 879231 w 886839"/>
              <a:gd name="connsiteY50" fmla="*/ 592466 h 1136237"/>
              <a:gd name="connsiteX51" fmla="*/ 879231 w 886839"/>
              <a:gd name="connsiteY51" fmla="*/ 633046 h 1136237"/>
              <a:gd name="connsiteX52" fmla="*/ 857588 w 886839"/>
              <a:gd name="connsiteY52" fmla="*/ 641162 h 1136237"/>
              <a:gd name="connsiteX53" fmla="*/ 841356 w 886839"/>
              <a:gd name="connsiteY53" fmla="*/ 654689 h 1136237"/>
              <a:gd name="connsiteX54" fmla="*/ 835946 w 886839"/>
              <a:gd name="connsiteY54" fmla="*/ 662805 h 1136237"/>
              <a:gd name="connsiteX55" fmla="*/ 819714 w 886839"/>
              <a:gd name="connsiteY55" fmla="*/ 670921 h 1136237"/>
              <a:gd name="connsiteX56" fmla="*/ 814303 w 886839"/>
              <a:gd name="connsiteY56" fmla="*/ 679037 h 1136237"/>
              <a:gd name="connsiteX57" fmla="*/ 798071 w 886839"/>
              <a:gd name="connsiteY57" fmla="*/ 689858 h 1136237"/>
              <a:gd name="connsiteX58" fmla="*/ 771018 w 886839"/>
              <a:gd name="connsiteY58" fmla="*/ 695269 h 1136237"/>
              <a:gd name="connsiteX59" fmla="*/ 738554 w 886839"/>
              <a:gd name="connsiteY59" fmla="*/ 697974 h 1136237"/>
              <a:gd name="connsiteX60" fmla="*/ 716911 w 886839"/>
              <a:gd name="connsiteY60" fmla="*/ 703385 h 1136237"/>
              <a:gd name="connsiteX61" fmla="*/ 649278 w 886839"/>
              <a:gd name="connsiteY61" fmla="*/ 708795 h 1136237"/>
              <a:gd name="connsiteX62" fmla="*/ 627636 w 886839"/>
              <a:gd name="connsiteY62" fmla="*/ 730438 h 1136237"/>
              <a:gd name="connsiteX63" fmla="*/ 622225 w 886839"/>
              <a:gd name="connsiteY63" fmla="*/ 738554 h 1136237"/>
              <a:gd name="connsiteX64" fmla="*/ 616814 w 886839"/>
              <a:gd name="connsiteY64" fmla="*/ 754786 h 1136237"/>
              <a:gd name="connsiteX65" fmla="*/ 614109 w 886839"/>
              <a:gd name="connsiteY65" fmla="*/ 762902 h 1136237"/>
              <a:gd name="connsiteX66" fmla="*/ 619520 w 886839"/>
              <a:gd name="connsiteY66" fmla="*/ 819714 h 1136237"/>
              <a:gd name="connsiteX67" fmla="*/ 624930 w 886839"/>
              <a:gd name="connsiteY67" fmla="*/ 841356 h 1136237"/>
              <a:gd name="connsiteX68" fmla="*/ 643868 w 886839"/>
              <a:gd name="connsiteY68" fmla="*/ 854883 h 1136237"/>
              <a:gd name="connsiteX69" fmla="*/ 651984 w 886839"/>
              <a:gd name="connsiteY69" fmla="*/ 860294 h 1136237"/>
              <a:gd name="connsiteX70" fmla="*/ 657394 w 886839"/>
              <a:gd name="connsiteY70" fmla="*/ 868410 h 1136237"/>
              <a:gd name="connsiteX71" fmla="*/ 665510 w 886839"/>
              <a:gd name="connsiteY71" fmla="*/ 876526 h 1136237"/>
              <a:gd name="connsiteX72" fmla="*/ 668216 w 886839"/>
              <a:gd name="connsiteY72" fmla="*/ 887347 h 1136237"/>
              <a:gd name="connsiteX73" fmla="*/ 670921 w 886839"/>
              <a:gd name="connsiteY73" fmla="*/ 895463 h 1136237"/>
              <a:gd name="connsiteX74" fmla="*/ 673626 w 886839"/>
              <a:gd name="connsiteY74" fmla="*/ 906284 h 1136237"/>
              <a:gd name="connsiteX75" fmla="*/ 689858 w 886839"/>
              <a:gd name="connsiteY75" fmla="*/ 922516 h 1136237"/>
              <a:gd name="connsiteX76" fmla="*/ 695269 w 886839"/>
              <a:gd name="connsiteY76" fmla="*/ 930632 h 1136237"/>
              <a:gd name="connsiteX77" fmla="*/ 703385 w 886839"/>
              <a:gd name="connsiteY77" fmla="*/ 936043 h 1136237"/>
              <a:gd name="connsiteX78" fmla="*/ 714206 w 886839"/>
              <a:gd name="connsiteY78" fmla="*/ 954980 h 1136237"/>
              <a:gd name="connsiteX79" fmla="*/ 716911 w 886839"/>
              <a:gd name="connsiteY79" fmla="*/ 963096 h 1136237"/>
              <a:gd name="connsiteX80" fmla="*/ 708795 w 886839"/>
              <a:gd name="connsiteY80" fmla="*/ 1014497 h 1136237"/>
              <a:gd name="connsiteX81" fmla="*/ 700679 w 886839"/>
              <a:gd name="connsiteY81" fmla="*/ 1017203 h 1136237"/>
              <a:gd name="connsiteX82" fmla="*/ 692563 w 886839"/>
              <a:gd name="connsiteY82" fmla="*/ 1025319 h 1136237"/>
              <a:gd name="connsiteX83" fmla="*/ 684448 w 886839"/>
              <a:gd name="connsiteY83" fmla="*/ 1028024 h 1136237"/>
              <a:gd name="connsiteX84" fmla="*/ 676332 w 886839"/>
              <a:gd name="connsiteY84" fmla="*/ 1033434 h 1136237"/>
              <a:gd name="connsiteX85" fmla="*/ 662805 w 886839"/>
              <a:gd name="connsiteY85" fmla="*/ 1049666 h 1136237"/>
              <a:gd name="connsiteX86" fmla="*/ 651984 w 886839"/>
              <a:gd name="connsiteY86" fmla="*/ 1065898 h 1136237"/>
              <a:gd name="connsiteX87" fmla="*/ 635752 w 886839"/>
              <a:gd name="connsiteY87" fmla="*/ 1090246 h 1136237"/>
              <a:gd name="connsiteX88" fmla="*/ 630341 w 886839"/>
              <a:gd name="connsiteY88" fmla="*/ 1098362 h 1136237"/>
              <a:gd name="connsiteX89" fmla="*/ 622225 w 886839"/>
              <a:gd name="connsiteY89" fmla="*/ 1106478 h 1136237"/>
              <a:gd name="connsiteX90" fmla="*/ 603288 w 886839"/>
              <a:gd name="connsiteY90" fmla="*/ 1130826 h 1136237"/>
              <a:gd name="connsiteX91" fmla="*/ 587056 w 886839"/>
              <a:gd name="connsiteY91" fmla="*/ 1136237 h 1136237"/>
              <a:gd name="connsiteX92" fmla="*/ 457200 w 886839"/>
              <a:gd name="connsiteY92" fmla="*/ 1133532 h 1136237"/>
              <a:gd name="connsiteX93" fmla="*/ 440968 w 886839"/>
              <a:gd name="connsiteY93" fmla="*/ 1128121 h 1136237"/>
              <a:gd name="connsiteX94" fmla="*/ 422031 w 886839"/>
              <a:gd name="connsiteY94" fmla="*/ 1120005 h 1136237"/>
              <a:gd name="connsiteX95" fmla="*/ 411210 w 886839"/>
              <a:gd name="connsiteY95" fmla="*/ 1114594 h 1136237"/>
              <a:gd name="connsiteX96" fmla="*/ 316523 w 886839"/>
              <a:gd name="connsiteY96" fmla="*/ 1106478 h 1136237"/>
              <a:gd name="connsiteX97" fmla="*/ 300291 w 886839"/>
              <a:gd name="connsiteY97" fmla="*/ 1101068 h 1136237"/>
              <a:gd name="connsiteX98" fmla="*/ 281354 w 886839"/>
              <a:gd name="connsiteY98" fmla="*/ 1087541 h 1136237"/>
              <a:gd name="connsiteX99" fmla="*/ 257006 w 886839"/>
              <a:gd name="connsiteY99" fmla="*/ 1071309 h 1136237"/>
              <a:gd name="connsiteX100" fmla="*/ 248890 w 886839"/>
              <a:gd name="connsiteY100" fmla="*/ 1065898 h 1136237"/>
              <a:gd name="connsiteX101" fmla="*/ 240774 w 886839"/>
              <a:gd name="connsiteY101" fmla="*/ 1057782 h 1136237"/>
              <a:gd name="connsiteX102" fmla="*/ 132561 w 886839"/>
              <a:gd name="connsiteY102" fmla="*/ 1055077 h 1136237"/>
              <a:gd name="connsiteX103" fmla="*/ 110919 w 886839"/>
              <a:gd name="connsiteY103" fmla="*/ 1046961 h 1136237"/>
              <a:gd name="connsiteX104" fmla="*/ 102803 w 886839"/>
              <a:gd name="connsiteY104" fmla="*/ 1038845 h 1136237"/>
              <a:gd name="connsiteX105" fmla="*/ 100097 w 886839"/>
              <a:gd name="connsiteY105" fmla="*/ 1030729 h 1136237"/>
              <a:gd name="connsiteX106" fmla="*/ 94687 w 886839"/>
              <a:gd name="connsiteY106" fmla="*/ 1022613 h 1136237"/>
              <a:gd name="connsiteX107" fmla="*/ 102803 w 886839"/>
              <a:gd name="connsiteY107" fmla="*/ 995560 h 1136237"/>
              <a:gd name="connsiteX108" fmla="*/ 110919 w 886839"/>
              <a:gd name="connsiteY108" fmla="*/ 990149 h 1136237"/>
              <a:gd name="connsiteX109" fmla="*/ 119034 w 886839"/>
              <a:gd name="connsiteY109" fmla="*/ 987444 h 1136237"/>
              <a:gd name="connsiteX110" fmla="*/ 135266 w 886839"/>
              <a:gd name="connsiteY110" fmla="*/ 973917 h 1136237"/>
              <a:gd name="connsiteX111" fmla="*/ 143382 w 886839"/>
              <a:gd name="connsiteY111" fmla="*/ 971212 h 1136237"/>
              <a:gd name="connsiteX112" fmla="*/ 151498 w 886839"/>
              <a:gd name="connsiteY112" fmla="*/ 965801 h 1136237"/>
              <a:gd name="connsiteX113" fmla="*/ 159614 w 886839"/>
              <a:gd name="connsiteY113" fmla="*/ 957685 h 1136237"/>
              <a:gd name="connsiteX114" fmla="*/ 167730 w 886839"/>
              <a:gd name="connsiteY114" fmla="*/ 954980 h 1136237"/>
              <a:gd name="connsiteX115" fmla="*/ 173141 w 886839"/>
              <a:gd name="connsiteY115" fmla="*/ 946864 h 1136237"/>
              <a:gd name="connsiteX116" fmla="*/ 189373 w 886839"/>
              <a:gd name="connsiteY116" fmla="*/ 933337 h 1136237"/>
              <a:gd name="connsiteX117" fmla="*/ 194784 w 886839"/>
              <a:gd name="connsiteY117" fmla="*/ 925221 h 1136237"/>
              <a:gd name="connsiteX118" fmla="*/ 194784 w 886839"/>
              <a:gd name="connsiteY118" fmla="*/ 873820 h 1136237"/>
              <a:gd name="connsiteX119" fmla="*/ 189373 w 886839"/>
              <a:gd name="connsiteY119" fmla="*/ 865704 h 1136237"/>
              <a:gd name="connsiteX120" fmla="*/ 181257 w 886839"/>
              <a:gd name="connsiteY120" fmla="*/ 862999 h 1136237"/>
              <a:gd name="connsiteX121" fmla="*/ 173141 w 886839"/>
              <a:gd name="connsiteY121" fmla="*/ 854883 h 1136237"/>
              <a:gd name="connsiteX122" fmla="*/ 154204 w 886839"/>
              <a:gd name="connsiteY122" fmla="*/ 849472 h 1136237"/>
              <a:gd name="connsiteX123" fmla="*/ 143382 w 886839"/>
              <a:gd name="connsiteY123" fmla="*/ 844062 h 1136237"/>
              <a:gd name="connsiteX124" fmla="*/ 78455 w 886839"/>
              <a:gd name="connsiteY124" fmla="*/ 841356 h 1136237"/>
              <a:gd name="connsiteX125" fmla="*/ 56812 w 886839"/>
              <a:gd name="connsiteY125" fmla="*/ 830535 h 1136237"/>
              <a:gd name="connsiteX126" fmla="*/ 48696 w 886839"/>
              <a:gd name="connsiteY126" fmla="*/ 827830 h 1136237"/>
              <a:gd name="connsiteX127" fmla="*/ 43285 w 886839"/>
              <a:gd name="connsiteY127" fmla="*/ 819714 h 1136237"/>
              <a:gd name="connsiteX128" fmla="*/ 32464 w 886839"/>
              <a:gd name="connsiteY128" fmla="*/ 800777 h 1136237"/>
              <a:gd name="connsiteX129" fmla="*/ 18937 w 886839"/>
              <a:gd name="connsiteY129" fmla="*/ 784545 h 1136237"/>
              <a:gd name="connsiteX130" fmla="*/ 8116 w 886839"/>
              <a:gd name="connsiteY130" fmla="*/ 768313 h 1136237"/>
              <a:gd name="connsiteX131" fmla="*/ 5411 w 886839"/>
              <a:gd name="connsiteY131" fmla="*/ 760197 h 1136237"/>
              <a:gd name="connsiteX132" fmla="*/ 0 w 886839"/>
              <a:gd name="connsiteY132" fmla="*/ 752081 h 1136237"/>
              <a:gd name="connsiteX133" fmla="*/ 5411 w 886839"/>
              <a:gd name="connsiteY133" fmla="*/ 706090 h 1136237"/>
              <a:gd name="connsiteX134" fmla="*/ 10821 w 886839"/>
              <a:gd name="connsiteY134" fmla="*/ 697974 h 1136237"/>
              <a:gd name="connsiteX135" fmla="*/ 27053 w 886839"/>
              <a:gd name="connsiteY135" fmla="*/ 687153 h 1136237"/>
              <a:gd name="connsiteX136" fmla="*/ 35169 w 886839"/>
              <a:gd name="connsiteY136" fmla="*/ 676332 h 1136237"/>
              <a:gd name="connsiteX137" fmla="*/ 51401 w 886839"/>
              <a:gd name="connsiteY137" fmla="*/ 665510 h 1136237"/>
              <a:gd name="connsiteX138" fmla="*/ 62223 w 886839"/>
              <a:gd name="connsiteY138" fmla="*/ 657394 h 1136237"/>
              <a:gd name="connsiteX139" fmla="*/ 56812 w 886839"/>
              <a:gd name="connsiteY139" fmla="*/ 638457 h 1136237"/>
              <a:gd name="connsiteX140" fmla="*/ 51401 w 886839"/>
              <a:gd name="connsiteY140" fmla="*/ 630341 h 1136237"/>
              <a:gd name="connsiteX141" fmla="*/ 51401 w 886839"/>
              <a:gd name="connsiteY141" fmla="*/ 570824 h 1136237"/>
              <a:gd name="connsiteX142" fmla="*/ 56812 w 886839"/>
              <a:gd name="connsiteY142" fmla="*/ 554592 h 1136237"/>
              <a:gd name="connsiteX143" fmla="*/ 64928 w 886839"/>
              <a:gd name="connsiteY143" fmla="*/ 546476 h 1136237"/>
              <a:gd name="connsiteX144" fmla="*/ 73044 w 886839"/>
              <a:gd name="connsiteY144" fmla="*/ 530244 h 1136237"/>
              <a:gd name="connsiteX145" fmla="*/ 78455 w 886839"/>
              <a:gd name="connsiteY145" fmla="*/ 514012 h 1136237"/>
              <a:gd name="connsiteX146" fmla="*/ 91981 w 886839"/>
              <a:gd name="connsiteY146" fmla="*/ 495075 h 1136237"/>
              <a:gd name="connsiteX147" fmla="*/ 100097 w 886839"/>
              <a:gd name="connsiteY147" fmla="*/ 470727 h 1136237"/>
              <a:gd name="connsiteX148" fmla="*/ 102803 w 886839"/>
              <a:gd name="connsiteY148" fmla="*/ 462611 h 1136237"/>
              <a:gd name="connsiteX149" fmla="*/ 108213 w 886839"/>
              <a:gd name="connsiteY149" fmla="*/ 438263 h 1136237"/>
              <a:gd name="connsiteX150" fmla="*/ 113624 w 886839"/>
              <a:gd name="connsiteY150" fmla="*/ 430147 h 1136237"/>
              <a:gd name="connsiteX151" fmla="*/ 129856 w 886839"/>
              <a:gd name="connsiteY151" fmla="*/ 403094 h 1136237"/>
              <a:gd name="connsiteX152" fmla="*/ 143382 w 886839"/>
              <a:gd name="connsiteY152" fmla="*/ 386862 h 1136237"/>
              <a:gd name="connsiteX153" fmla="*/ 151498 w 886839"/>
              <a:gd name="connsiteY153" fmla="*/ 378746 h 1136237"/>
              <a:gd name="connsiteX154" fmla="*/ 156909 w 886839"/>
              <a:gd name="connsiteY154" fmla="*/ 370630 h 1136237"/>
              <a:gd name="connsiteX155" fmla="*/ 165025 w 886839"/>
              <a:gd name="connsiteY155" fmla="*/ 359808 h 1136237"/>
              <a:gd name="connsiteX156" fmla="*/ 170436 w 886839"/>
              <a:gd name="connsiteY156" fmla="*/ 351692 h 1136237"/>
              <a:gd name="connsiteX157" fmla="*/ 178552 w 886839"/>
              <a:gd name="connsiteY157" fmla="*/ 343577 h 1136237"/>
              <a:gd name="connsiteX158" fmla="*/ 183962 w 886839"/>
              <a:gd name="connsiteY158" fmla="*/ 327345 h 1136237"/>
              <a:gd name="connsiteX159" fmla="*/ 186668 w 886839"/>
              <a:gd name="connsiteY159" fmla="*/ 319229 h 1136237"/>
              <a:gd name="connsiteX160" fmla="*/ 192078 w 886839"/>
              <a:gd name="connsiteY160" fmla="*/ 308407 h 1136237"/>
              <a:gd name="connsiteX161" fmla="*/ 194784 w 886839"/>
              <a:gd name="connsiteY161" fmla="*/ 275943 h 1136237"/>
              <a:gd name="connsiteX162" fmla="*/ 202900 w 886839"/>
              <a:gd name="connsiteY162" fmla="*/ 246185 h 1136237"/>
              <a:gd name="connsiteX163" fmla="*/ 208310 w 886839"/>
              <a:gd name="connsiteY163" fmla="*/ 227248 h 1136237"/>
              <a:gd name="connsiteX164" fmla="*/ 205605 w 886839"/>
              <a:gd name="connsiteY164" fmla="*/ 175846 h 113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886839" h="1136237">
                <a:moveTo>
                  <a:pt x="205605" y="175846"/>
                </a:moveTo>
                <a:cubicBezTo>
                  <a:pt x="207860" y="166377"/>
                  <a:pt x="217092" y="173600"/>
                  <a:pt x="221837" y="170436"/>
                </a:cubicBezTo>
                <a:cubicBezTo>
                  <a:pt x="224542" y="168632"/>
                  <a:pt x="226868" y="166053"/>
                  <a:pt x="229953" y="165025"/>
                </a:cubicBezTo>
                <a:cubicBezTo>
                  <a:pt x="234628" y="163467"/>
                  <a:pt x="265564" y="159897"/>
                  <a:pt x="267827" y="159614"/>
                </a:cubicBezTo>
                <a:cubicBezTo>
                  <a:pt x="270532" y="157811"/>
                  <a:pt x="273035" y="155658"/>
                  <a:pt x="275943" y="154204"/>
                </a:cubicBezTo>
                <a:cubicBezTo>
                  <a:pt x="278494" y="152929"/>
                  <a:pt x="281317" y="152281"/>
                  <a:pt x="284059" y="151498"/>
                </a:cubicBezTo>
                <a:cubicBezTo>
                  <a:pt x="292966" y="148953"/>
                  <a:pt x="299119" y="147945"/>
                  <a:pt x="308407" y="146088"/>
                </a:cubicBezTo>
                <a:cubicBezTo>
                  <a:pt x="311112" y="143383"/>
                  <a:pt x="313410" y="140196"/>
                  <a:pt x="316523" y="137972"/>
                </a:cubicBezTo>
                <a:cubicBezTo>
                  <a:pt x="335047" y="124741"/>
                  <a:pt x="320125" y="139930"/>
                  <a:pt x="335461" y="127150"/>
                </a:cubicBezTo>
                <a:cubicBezTo>
                  <a:pt x="344996" y="119204"/>
                  <a:pt x="346858" y="114114"/>
                  <a:pt x="354398" y="102803"/>
                </a:cubicBezTo>
                <a:cubicBezTo>
                  <a:pt x="356201" y="100098"/>
                  <a:pt x="358780" y="97771"/>
                  <a:pt x="359808" y="94687"/>
                </a:cubicBezTo>
                <a:cubicBezTo>
                  <a:pt x="361612" y="89276"/>
                  <a:pt x="362668" y="83556"/>
                  <a:pt x="365219" y="78455"/>
                </a:cubicBezTo>
                <a:cubicBezTo>
                  <a:pt x="370029" y="68834"/>
                  <a:pt x="370681" y="68806"/>
                  <a:pt x="373335" y="59517"/>
                </a:cubicBezTo>
                <a:cubicBezTo>
                  <a:pt x="374356" y="55942"/>
                  <a:pt x="375429" y="52363"/>
                  <a:pt x="376040" y="48696"/>
                </a:cubicBezTo>
                <a:cubicBezTo>
                  <a:pt x="377235" y="41524"/>
                  <a:pt x="376833" y="34067"/>
                  <a:pt x="378746" y="27053"/>
                </a:cubicBezTo>
                <a:cubicBezTo>
                  <a:pt x="379601" y="23916"/>
                  <a:pt x="382075" y="21435"/>
                  <a:pt x="384156" y="18937"/>
                </a:cubicBezTo>
                <a:cubicBezTo>
                  <a:pt x="388024" y="14295"/>
                  <a:pt x="397976" y="5264"/>
                  <a:pt x="403094" y="2705"/>
                </a:cubicBezTo>
                <a:cubicBezTo>
                  <a:pt x="406420" y="1042"/>
                  <a:pt x="410308" y="902"/>
                  <a:pt x="413915" y="0"/>
                </a:cubicBezTo>
                <a:cubicBezTo>
                  <a:pt x="422031" y="902"/>
                  <a:pt x="430131" y="1966"/>
                  <a:pt x="438263" y="2705"/>
                </a:cubicBezTo>
                <a:cubicBezTo>
                  <a:pt x="449972" y="3770"/>
                  <a:pt x="461876" y="3244"/>
                  <a:pt x="473432" y="5411"/>
                </a:cubicBezTo>
                <a:cubicBezTo>
                  <a:pt x="476628" y="6010"/>
                  <a:pt x="478706" y="9242"/>
                  <a:pt x="481548" y="10821"/>
                </a:cubicBezTo>
                <a:cubicBezTo>
                  <a:pt x="510248" y="26764"/>
                  <a:pt x="487609" y="12156"/>
                  <a:pt x="505896" y="24348"/>
                </a:cubicBezTo>
                <a:cubicBezTo>
                  <a:pt x="519335" y="44505"/>
                  <a:pt x="502059" y="19742"/>
                  <a:pt x="519423" y="40580"/>
                </a:cubicBezTo>
                <a:cubicBezTo>
                  <a:pt x="538255" y="63179"/>
                  <a:pt x="509237" y="33100"/>
                  <a:pt x="532949" y="56812"/>
                </a:cubicBezTo>
                <a:cubicBezTo>
                  <a:pt x="535579" y="64699"/>
                  <a:pt x="536291" y="68111"/>
                  <a:pt x="541065" y="75749"/>
                </a:cubicBezTo>
                <a:cubicBezTo>
                  <a:pt x="543455" y="79573"/>
                  <a:pt x="546476" y="82964"/>
                  <a:pt x="549181" y="86571"/>
                </a:cubicBezTo>
                <a:cubicBezTo>
                  <a:pt x="550985" y="91982"/>
                  <a:pt x="550559" y="98770"/>
                  <a:pt x="554592" y="102803"/>
                </a:cubicBezTo>
                <a:cubicBezTo>
                  <a:pt x="560904" y="109115"/>
                  <a:pt x="566387" y="116384"/>
                  <a:pt x="573529" y="121740"/>
                </a:cubicBezTo>
                <a:cubicBezTo>
                  <a:pt x="577136" y="124445"/>
                  <a:pt x="581162" y="126668"/>
                  <a:pt x="584350" y="129856"/>
                </a:cubicBezTo>
                <a:cubicBezTo>
                  <a:pt x="586649" y="132155"/>
                  <a:pt x="586535" y="137569"/>
                  <a:pt x="589761" y="137972"/>
                </a:cubicBezTo>
                <a:cubicBezTo>
                  <a:pt x="616620" y="141329"/>
                  <a:pt x="643868" y="139775"/>
                  <a:pt x="670921" y="140677"/>
                </a:cubicBezTo>
                <a:cubicBezTo>
                  <a:pt x="673626" y="141579"/>
                  <a:pt x="676185" y="143382"/>
                  <a:pt x="679037" y="143382"/>
                </a:cubicBezTo>
                <a:cubicBezTo>
                  <a:pt x="703211" y="143382"/>
                  <a:pt x="696689" y="142204"/>
                  <a:pt x="711501" y="137972"/>
                </a:cubicBezTo>
                <a:cubicBezTo>
                  <a:pt x="735279" y="131178"/>
                  <a:pt x="710979" y="139047"/>
                  <a:pt x="730438" y="132561"/>
                </a:cubicBezTo>
                <a:lnTo>
                  <a:pt x="754786" y="137972"/>
                </a:lnTo>
                <a:cubicBezTo>
                  <a:pt x="758409" y="138808"/>
                  <a:pt x="762190" y="139212"/>
                  <a:pt x="765607" y="140677"/>
                </a:cubicBezTo>
                <a:cubicBezTo>
                  <a:pt x="802308" y="156406"/>
                  <a:pt x="747650" y="137398"/>
                  <a:pt x="781839" y="148793"/>
                </a:cubicBezTo>
                <a:lnTo>
                  <a:pt x="798071" y="165025"/>
                </a:lnTo>
                <a:lnTo>
                  <a:pt x="806187" y="173141"/>
                </a:lnTo>
                <a:cubicBezTo>
                  <a:pt x="807089" y="175846"/>
                  <a:pt x="807507" y="178764"/>
                  <a:pt x="808892" y="181257"/>
                </a:cubicBezTo>
                <a:cubicBezTo>
                  <a:pt x="812050" y="186942"/>
                  <a:pt x="816107" y="192078"/>
                  <a:pt x="819714" y="197489"/>
                </a:cubicBezTo>
                <a:cubicBezTo>
                  <a:pt x="821517" y="200194"/>
                  <a:pt x="823670" y="202697"/>
                  <a:pt x="825124" y="205605"/>
                </a:cubicBezTo>
                <a:cubicBezTo>
                  <a:pt x="831989" y="219334"/>
                  <a:pt x="828298" y="213071"/>
                  <a:pt x="835946" y="224542"/>
                </a:cubicBezTo>
                <a:cubicBezTo>
                  <a:pt x="836848" y="230854"/>
                  <a:pt x="837401" y="237226"/>
                  <a:pt x="838651" y="243479"/>
                </a:cubicBezTo>
                <a:cubicBezTo>
                  <a:pt x="839210" y="246275"/>
                  <a:pt x="840953" y="248772"/>
                  <a:pt x="841356" y="251595"/>
                </a:cubicBezTo>
                <a:cubicBezTo>
                  <a:pt x="844924" y="276567"/>
                  <a:pt x="845216" y="316454"/>
                  <a:pt x="846767" y="338166"/>
                </a:cubicBezTo>
                <a:cubicBezTo>
                  <a:pt x="848122" y="357141"/>
                  <a:pt x="850681" y="376014"/>
                  <a:pt x="852178" y="394978"/>
                </a:cubicBezTo>
                <a:cubicBezTo>
                  <a:pt x="854883" y="429245"/>
                  <a:pt x="858008" y="463482"/>
                  <a:pt x="860294" y="497780"/>
                </a:cubicBezTo>
                <a:cubicBezTo>
                  <a:pt x="861327" y="513280"/>
                  <a:pt x="863171" y="547682"/>
                  <a:pt x="865704" y="565413"/>
                </a:cubicBezTo>
                <a:cubicBezTo>
                  <a:pt x="866230" y="569094"/>
                  <a:pt x="866747" y="572908"/>
                  <a:pt x="868410" y="576234"/>
                </a:cubicBezTo>
                <a:cubicBezTo>
                  <a:pt x="871318" y="582050"/>
                  <a:pt x="879231" y="592466"/>
                  <a:pt x="879231" y="592466"/>
                </a:cubicBezTo>
                <a:cubicBezTo>
                  <a:pt x="884144" y="607207"/>
                  <a:pt x="886839" y="611742"/>
                  <a:pt x="879231" y="633046"/>
                </a:cubicBezTo>
                <a:cubicBezTo>
                  <a:pt x="877844" y="636931"/>
                  <a:pt x="860558" y="640420"/>
                  <a:pt x="857588" y="641162"/>
                </a:cubicBezTo>
                <a:cubicBezTo>
                  <a:pt x="849609" y="646482"/>
                  <a:pt x="847864" y="646878"/>
                  <a:pt x="841356" y="654689"/>
                </a:cubicBezTo>
                <a:cubicBezTo>
                  <a:pt x="839275" y="657187"/>
                  <a:pt x="838245" y="660506"/>
                  <a:pt x="835946" y="662805"/>
                </a:cubicBezTo>
                <a:cubicBezTo>
                  <a:pt x="830701" y="668050"/>
                  <a:pt x="826316" y="668721"/>
                  <a:pt x="819714" y="670921"/>
                </a:cubicBezTo>
                <a:cubicBezTo>
                  <a:pt x="817910" y="673626"/>
                  <a:pt x="816750" y="676896"/>
                  <a:pt x="814303" y="679037"/>
                </a:cubicBezTo>
                <a:cubicBezTo>
                  <a:pt x="809409" y="683319"/>
                  <a:pt x="804380" y="688281"/>
                  <a:pt x="798071" y="689858"/>
                </a:cubicBezTo>
                <a:cubicBezTo>
                  <a:pt x="787328" y="692543"/>
                  <a:pt x="782951" y="693943"/>
                  <a:pt x="771018" y="695269"/>
                </a:cubicBezTo>
                <a:cubicBezTo>
                  <a:pt x="760226" y="696468"/>
                  <a:pt x="749375" y="697072"/>
                  <a:pt x="738554" y="697974"/>
                </a:cubicBezTo>
                <a:cubicBezTo>
                  <a:pt x="731340" y="699778"/>
                  <a:pt x="724324" y="702792"/>
                  <a:pt x="716911" y="703385"/>
                </a:cubicBezTo>
                <a:lnTo>
                  <a:pt x="649278" y="708795"/>
                </a:lnTo>
                <a:cubicBezTo>
                  <a:pt x="632640" y="717115"/>
                  <a:pt x="640695" y="710850"/>
                  <a:pt x="627636" y="730438"/>
                </a:cubicBezTo>
                <a:lnTo>
                  <a:pt x="622225" y="738554"/>
                </a:lnTo>
                <a:lnTo>
                  <a:pt x="616814" y="754786"/>
                </a:lnTo>
                <a:lnTo>
                  <a:pt x="614109" y="762902"/>
                </a:lnTo>
                <a:cubicBezTo>
                  <a:pt x="615417" y="778604"/>
                  <a:pt x="617175" y="803299"/>
                  <a:pt x="619520" y="819714"/>
                </a:cubicBezTo>
                <a:cubicBezTo>
                  <a:pt x="619768" y="821452"/>
                  <a:pt x="622642" y="837923"/>
                  <a:pt x="624930" y="841356"/>
                </a:cubicBezTo>
                <a:cubicBezTo>
                  <a:pt x="631031" y="850508"/>
                  <a:pt x="634754" y="849675"/>
                  <a:pt x="643868" y="854883"/>
                </a:cubicBezTo>
                <a:cubicBezTo>
                  <a:pt x="646691" y="856496"/>
                  <a:pt x="649279" y="858490"/>
                  <a:pt x="651984" y="860294"/>
                </a:cubicBezTo>
                <a:cubicBezTo>
                  <a:pt x="653787" y="862999"/>
                  <a:pt x="655313" y="865912"/>
                  <a:pt x="657394" y="868410"/>
                </a:cubicBezTo>
                <a:cubicBezTo>
                  <a:pt x="659843" y="871349"/>
                  <a:pt x="663612" y="873204"/>
                  <a:pt x="665510" y="876526"/>
                </a:cubicBezTo>
                <a:cubicBezTo>
                  <a:pt x="667355" y="879754"/>
                  <a:pt x="667194" y="883772"/>
                  <a:pt x="668216" y="887347"/>
                </a:cubicBezTo>
                <a:cubicBezTo>
                  <a:pt x="668999" y="890089"/>
                  <a:pt x="670138" y="892721"/>
                  <a:pt x="670921" y="895463"/>
                </a:cubicBezTo>
                <a:cubicBezTo>
                  <a:pt x="671942" y="899038"/>
                  <a:pt x="671494" y="903238"/>
                  <a:pt x="673626" y="906284"/>
                </a:cubicBezTo>
                <a:cubicBezTo>
                  <a:pt x="678014" y="912553"/>
                  <a:pt x="685613" y="916149"/>
                  <a:pt x="689858" y="922516"/>
                </a:cubicBezTo>
                <a:cubicBezTo>
                  <a:pt x="691662" y="925221"/>
                  <a:pt x="692970" y="928333"/>
                  <a:pt x="695269" y="930632"/>
                </a:cubicBezTo>
                <a:cubicBezTo>
                  <a:pt x="697568" y="932931"/>
                  <a:pt x="700680" y="934239"/>
                  <a:pt x="703385" y="936043"/>
                </a:cubicBezTo>
                <a:cubicBezTo>
                  <a:pt x="708816" y="944191"/>
                  <a:pt x="710089" y="945373"/>
                  <a:pt x="714206" y="954980"/>
                </a:cubicBezTo>
                <a:cubicBezTo>
                  <a:pt x="715329" y="957601"/>
                  <a:pt x="716009" y="960391"/>
                  <a:pt x="716911" y="963096"/>
                </a:cubicBezTo>
                <a:cubicBezTo>
                  <a:pt x="716752" y="965635"/>
                  <a:pt x="721607" y="1004247"/>
                  <a:pt x="708795" y="1014497"/>
                </a:cubicBezTo>
                <a:cubicBezTo>
                  <a:pt x="706568" y="1016279"/>
                  <a:pt x="703384" y="1016301"/>
                  <a:pt x="700679" y="1017203"/>
                </a:cubicBezTo>
                <a:cubicBezTo>
                  <a:pt x="697974" y="1019908"/>
                  <a:pt x="695746" y="1023197"/>
                  <a:pt x="692563" y="1025319"/>
                </a:cubicBezTo>
                <a:cubicBezTo>
                  <a:pt x="690191" y="1026901"/>
                  <a:pt x="686998" y="1026749"/>
                  <a:pt x="684448" y="1028024"/>
                </a:cubicBezTo>
                <a:cubicBezTo>
                  <a:pt x="681540" y="1029478"/>
                  <a:pt x="679037" y="1031631"/>
                  <a:pt x="676332" y="1033434"/>
                </a:cubicBezTo>
                <a:cubicBezTo>
                  <a:pt x="670542" y="1050801"/>
                  <a:pt x="678529" y="1031976"/>
                  <a:pt x="662805" y="1049666"/>
                </a:cubicBezTo>
                <a:cubicBezTo>
                  <a:pt x="658485" y="1054526"/>
                  <a:pt x="655591" y="1060487"/>
                  <a:pt x="651984" y="1065898"/>
                </a:cubicBezTo>
                <a:lnTo>
                  <a:pt x="635752" y="1090246"/>
                </a:lnTo>
                <a:cubicBezTo>
                  <a:pt x="633948" y="1092951"/>
                  <a:pt x="632640" y="1096063"/>
                  <a:pt x="630341" y="1098362"/>
                </a:cubicBezTo>
                <a:lnTo>
                  <a:pt x="622225" y="1106478"/>
                </a:lnTo>
                <a:cubicBezTo>
                  <a:pt x="618800" y="1116753"/>
                  <a:pt x="616975" y="1126263"/>
                  <a:pt x="603288" y="1130826"/>
                </a:cubicBezTo>
                <a:lnTo>
                  <a:pt x="587056" y="1136237"/>
                </a:lnTo>
                <a:cubicBezTo>
                  <a:pt x="543771" y="1135335"/>
                  <a:pt x="500428" y="1135934"/>
                  <a:pt x="457200" y="1133532"/>
                </a:cubicBezTo>
                <a:cubicBezTo>
                  <a:pt x="451505" y="1133216"/>
                  <a:pt x="440968" y="1128121"/>
                  <a:pt x="440968" y="1128121"/>
                </a:cubicBezTo>
                <a:cubicBezTo>
                  <a:pt x="424520" y="1117155"/>
                  <a:pt x="441997" y="1127492"/>
                  <a:pt x="422031" y="1120005"/>
                </a:cubicBezTo>
                <a:cubicBezTo>
                  <a:pt x="418255" y="1118589"/>
                  <a:pt x="414895" y="1116232"/>
                  <a:pt x="411210" y="1114594"/>
                </a:cubicBezTo>
                <a:cubicBezTo>
                  <a:pt x="376734" y="1099272"/>
                  <a:pt x="379216" y="1108568"/>
                  <a:pt x="316523" y="1106478"/>
                </a:cubicBezTo>
                <a:cubicBezTo>
                  <a:pt x="311112" y="1104675"/>
                  <a:pt x="305036" y="1104232"/>
                  <a:pt x="300291" y="1101068"/>
                </a:cubicBezTo>
                <a:cubicBezTo>
                  <a:pt x="273877" y="1083458"/>
                  <a:pt x="314947" y="1111056"/>
                  <a:pt x="281354" y="1087541"/>
                </a:cubicBezTo>
                <a:cubicBezTo>
                  <a:pt x="273363" y="1081947"/>
                  <a:pt x="265122" y="1076720"/>
                  <a:pt x="257006" y="1071309"/>
                </a:cubicBezTo>
                <a:cubicBezTo>
                  <a:pt x="254301" y="1069505"/>
                  <a:pt x="251189" y="1068197"/>
                  <a:pt x="248890" y="1065898"/>
                </a:cubicBezTo>
                <a:cubicBezTo>
                  <a:pt x="246185" y="1063193"/>
                  <a:pt x="244583" y="1058136"/>
                  <a:pt x="240774" y="1057782"/>
                </a:cubicBezTo>
                <a:cubicBezTo>
                  <a:pt x="204847" y="1054440"/>
                  <a:pt x="168632" y="1055979"/>
                  <a:pt x="132561" y="1055077"/>
                </a:cubicBezTo>
                <a:cubicBezTo>
                  <a:pt x="123846" y="1052898"/>
                  <a:pt x="118538" y="1052403"/>
                  <a:pt x="110919" y="1046961"/>
                </a:cubicBezTo>
                <a:cubicBezTo>
                  <a:pt x="107806" y="1044737"/>
                  <a:pt x="105508" y="1041550"/>
                  <a:pt x="102803" y="1038845"/>
                </a:cubicBezTo>
                <a:cubicBezTo>
                  <a:pt x="101901" y="1036140"/>
                  <a:pt x="101372" y="1033280"/>
                  <a:pt x="100097" y="1030729"/>
                </a:cubicBezTo>
                <a:cubicBezTo>
                  <a:pt x="98643" y="1027821"/>
                  <a:pt x="95010" y="1025848"/>
                  <a:pt x="94687" y="1022613"/>
                </a:cubicBezTo>
                <a:cubicBezTo>
                  <a:pt x="93758" y="1013323"/>
                  <a:pt x="95942" y="1002421"/>
                  <a:pt x="102803" y="995560"/>
                </a:cubicBezTo>
                <a:cubicBezTo>
                  <a:pt x="105102" y="993261"/>
                  <a:pt x="108011" y="991603"/>
                  <a:pt x="110919" y="990149"/>
                </a:cubicBezTo>
                <a:cubicBezTo>
                  <a:pt x="113469" y="988874"/>
                  <a:pt x="116329" y="988346"/>
                  <a:pt x="119034" y="987444"/>
                </a:cubicBezTo>
                <a:cubicBezTo>
                  <a:pt x="125016" y="981462"/>
                  <a:pt x="127734" y="977683"/>
                  <a:pt x="135266" y="973917"/>
                </a:cubicBezTo>
                <a:cubicBezTo>
                  <a:pt x="137817" y="972642"/>
                  <a:pt x="140677" y="972114"/>
                  <a:pt x="143382" y="971212"/>
                </a:cubicBezTo>
                <a:cubicBezTo>
                  <a:pt x="146087" y="969408"/>
                  <a:pt x="149000" y="967883"/>
                  <a:pt x="151498" y="965801"/>
                </a:cubicBezTo>
                <a:cubicBezTo>
                  <a:pt x="154437" y="963352"/>
                  <a:pt x="156431" y="959807"/>
                  <a:pt x="159614" y="957685"/>
                </a:cubicBezTo>
                <a:cubicBezTo>
                  <a:pt x="161987" y="956103"/>
                  <a:pt x="165025" y="955882"/>
                  <a:pt x="167730" y="954980"/>
                </a:cubicBezTo>
                <a:cubicBezTo>
                  <a:pt x="169534" y="952275"/>
                  <a:pt x="171059" y="949362"/>
                  <a:pt x="173141" y="946864"/>
                </a:cubicBezTo>
                <a:cubicBezTo>
                  <a:pt x="179651" y="939053"/>
                  <a:pt x="181393" y="938657"/>
                  <a:pt x="189373" y="933337"/>
                </a:cubicBezTo>
                <a:cubicBezTo>
                  <a:pt x="191177" y="930632"/>
                  <a:pt x="193503" y="928210"/>
                  <a:pt x="194784" y="925221"/>
                </a:cubicBezTo>
                <a:cubicBezTo>
                  <a:pt x="201101" y="910482"/>
                  <a:pt x="196554" y="884441"/>
                  <a:pt x="194784" y="873820"/>
                </a:cubicBezTo>
                <a:cubicBezTo>
                  <a:pt x="194249" y="870613"/>
                  <a:pt x="191912" y="867735"/>
                  <a:pt x="189373" y="865704"/>
                </a:cubicBezTo>
                <a:cubicBezTo>
                  <a:pt x="187146" y="863923"/>
                  <a:pt x="183962" y="863901"/>
                  <a:pt x="181257" y="862999"/>
                </a:cubicBezTo>
                <a:cubicBezTo>
                  <a:pt x="178552" y="860294"/>
                  <a:pt x="176324" y="857005"/>
                  <a:pt x="173141" y="854883"/>
                </a:cubicBezTo>
                <a:cubicBezTo>
                  <a:pt x="170342" y="853017"/>
                  <a:pt x="156260" y="850243"/>
                  <a:pt x="154204" y="849472"/>
                </a:cubicBezTo>
                <a:cubicBezTo>
                  <a:pt x="150428" y="848056"/>
                  <a:pt x="147392" y="844492"/>
                  <a:pt x="143382" y="844062"/>
                </a:cubicBezTo>
                <a:cubicBezTo>
                  <a:pt x="121844" y="841754"/>
                  <a:pt x="100097" y="842258"/>
                  <a:pt x="78455" y="841356"/>
                </a:cubicBezTo>
                <a:cubicBezTo>
                  <a:pt x="60153" y="835256"/>
                  <a:pt x="82367" y="843312"/>
                  <a:pt x="56812" y="830535"/>
                </a:cubicBezTo>
                <a:cubicBezTo>
                  <a:pt x="54261" y="829260"/>
                  <a:pt x="51401" y="828732"/>
                  <a:pt x="48696" y="827830"/>
                </a:cubicBezTo>
                <a:cubicBezTo>
                  <a:pt x="46892" y="825125"/>
                  <a:pt x="44898" y="822537"/>
                  <a:pt x="43285" y="819714"/>
                </a:cubicBezTo>
                <a:cubicBezTo>
                  <a:pt x="38469" y="811286"/>
                  <a:pt x="38461" y="807973"/>
                  <a:pt x="32464" y="800777"/>
                </a:cubicBezTo>
                <a:cubicBezTo>
                  <a:pt x="15109" y="779953"/>
                  <a:pt x="32368" y="804690"/>
                  <a:pt x="18937" y="784545"/>
                </a:cubicBezTo>
                <a:cubicBezTo>
                  <a:pt x="12505" y="765247"/>
                  <a:pt x="21625" y="788578"/>
                  <a:pt x="8116" y="768313"/>
                </a:cubicBezTo>
                <a:cubicBezTo>
                  <a:pt x="6534" y="765940"/>
                  <a:pt x="6686" y="762748"/>
                  <a:pt x="5411" y="760197"/>
                </a:cubicBezTo>
                <a:cubicBezTo>
                  <a:pt x="3957" y="757289"/>
                  <a:pt x="1804" y="754786"/>
                  <a:pt x="0" y="752081"/>
                </a:cubicBezTo>
                <a:cubicBezTo>
                  <a:pt x="244" y="749394"/>
                  <a:pt x="2698" y="714230"/>
                  <a:pt x="5411" y="706090"/>
                </a:cubicBezTo>
                <a:cubicBezTo>
                  <a:pt x="6439" y="703006"/>
                  <a:pt x="8374" y="700115"/>
                  <a:pt x="10821" y="697974"/>
                </a:cubicBezTo>
                <a:cubicBezTo>
                  <a:pt x="15715" y="693692"/>
                  <a:pt x="27053" y="687153"/>
                  <a:pt x="27053" y="687153"/>
                </a:cubicBezTo>
                <a:cubicBezTo>
                  <a:pt x="29758" y="683546"/>
                  <a:pt x="31799" y="679328"/>
                  <a:pt x="35169" y="676332"/>
                </a:cubicBezTo>
                <a:cubicBezTo>
                  <a:pt x="40029" y="672012"/>
                  <a:pt x="46199" y="669412"/>
                  <a:pt x="51401" y="665510"/>
                </a:cubicBezTo>
                <a:lnTo>
                  <a:pt x="62223" y="657394"/>
                </a:lnTo>
                <a:cubicBezTo>
                  <a:pt x="61357" y="653933"/>
                  <a:pt x="58751" y="642334"/>
                  <a:pt x="56812" y="638457"/>
                </a:cubicBezTo>
                <a:cubicBezTo>
                  <a:pt x="55358" y="635549"/>
                  <a:pt x="53205" y="633046"/>
                  <a:pt x="51401" y="630341"/>
                </a:cubicBezTo>
                <a:cubicBezTo>
                  <a:pt x="43718" y="607288"/>
                  <a:pt x="45859" y="617009"/>
                  <a:pt x="51401" y="570824"/>
                </a:cubicBezTo>
                <a:cubicBezTo>
                  <a:pt x="52081" y="565161"/>
                  <a:pt x="52779" y="558625"/>
                  <a:pt x="56812" y="554592"/>
                </a:cubicBezTo>
                <a:lnTo>
                  <a:pt x="64928" y="546476"/>
                </a:lnTo>
                <a:cubicBezTo>
                  <a:pt x="74790" y="516888"/>
                  <a:pt x="59063" y="561698"/>
                  <a:pt x="73044" y="530244"/>
                </a:cubicBezTo>
                <a:cubicBezTo>
                  <a:pt x="75360" y="525032"/>
                  <a:pt x="75292" y="518758"/>
                  <a:pt x="78455" y="514012"/>
                </a:cubicBezTo>
                <a:cubicBezTo>
                  <a:pt x="86366" y="502144"/>
                  <a:pt x="81914" y="508497"/>
                  <a:pt x="91981" y="495075"/>
                </a:cubicBezTo>
                <a:lnTo>
                  <a:pt x="100097" y="470727"/>
                </a:lnTo>
                <a:cubicBezTo>
                  <a:pt x="100999" y="468022"/>
                  <a:pt x="102244" y="465407"/>
                  <a:pt x="102803" y="462611"/>
                </a:cubicBezTo>
                <a:cubicBezTo>
                  <a:pt x="103284" y="460204"/>
                  <a:pt x="106780" y="441606"/>
                  <a:pt x="108213" y="438263"/>
                </a:cubicBezTo>
                <a:cubicBezTo>
                  <a:pt x="109494" y="435274"/>
                  <a:pt x="112011" y="432970"/>
                  <a:pt x="113624" y="430147"/>
                </a:cubicBezTo>
                <a:cubicBezTo>
                  <a:pt x="119319" y="420181"/>
                  <a:pt x="121027" y="411923"/>
                  <a:pt x="129856" y="403094"/>
                </a:cubicBezTo>
                <a:cubicBezTo>
                  <a:pt x="153568" y="379382"/>
                  <a:pt x="124550" y="409461"/>
                  <a:pt x="143382" y="386862"/>
                </a:cubicBezTo>
                <a:cubicBezTo>
                  <a:pt x="145831" y="383923"/>
                  <a:pt x="149049" y="381685"/>
                  <a:pt x="151498" y="378746"/>
                </a:cubicBezTo>
                <a:cubicBezTo>
                  <a:pt x="153580" y="376248"/>
                  <a:pt x="155019" y="373276"/>
                  <a:pt x="156909" y="370630"/>
                </a:cubicBezTo>
                <a:cubicBezTo>
                  <a:pt x="159530" y="366961"/>
                  <a:pt x="162404" y="363477"/>
                  <a:pt x="165025" y="359808"/>
                </a:cubicBezTo>
                <a:cubicBezTo>
                  <a:pt x="166915" y="357162"/>
                  <a:pt x="168354" y="354190"/>
                  <a:pt x="170436" y="351692"/>
                </a:cubicBezTo>
                <a:cubicBezTo>
                  <a:pt x="172885" y="348753"/>
                  <a:pt x="175847" y="346282"/>
                  <a:pt x="178552" y="343577"/>
                </a:cubicBezTo>
                <a:lnTo>
                  <a:pt x="183962" y="327345"/>
                </a:lnTo>
                <a:cubicBezTo>
                  <a:pt x="184864" y="324640"/>
                  <a:pt x="185393" y="321780"/>
                  <a:pt x="186668" y="319229"/>
                </a:cubicBezTo>
                <a:lnTo>
                  <a:pt x="192078" y="308407"/>
                </a:lnTo>
                <a:cubicBezTo>
                  <a:pt x="192980" y="297586"/>
                  <a:pt x="193515" y="286727"/>
                  <a:pt x="194784" y="275943"/>
                </a:cubicBezTo>
                <a:cubicBezTo>
                  <a:pt x="196865" y="258256"/>
                  <a:pt x="198196" y="265003"/>
                  <a:pt x="202900" y="246185"/>
                </a:cubicBezTo>
                <a:cubicBezTo>
                  <a:pt x="206296" y="232597"/>
                  <a:pt x="204429" y="238891"/>
                  <a:pt x="208310" y="227248"/>
                </a:cubicBezTo>
                <a:cubicBezTo>
                  <a:pt x="211588" y="191203"/>
                  <a:pt x="203351" y="185315"/>
                  <a:pt x="205605" y="175846"/>
                </a:cubicBezTo>
                <a:close/>
              </a:path>
            </a:pathLst>
          </a:custGeom>
          <a:noFill/>
          <a:ln w="508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543800" y="228600"/>
            <a:ext cx="1270000" cy="774700"/>
          </a:xfrm>
          <a:prstGeom prst="rect">
            <a:avLst/>
          </a:prstGeom>
          <a:noFill/>
        </p:spPr>
      </p:pic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4648200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Родина происхождения канапе?</a:t>
            </a:r>
          </a:p>
        </p:txBody>
      </p:sp>
      <p:sp>
        <p:nvSpPr>
          <p:cNvPr id="20" name="Полилиния 19"/>
          <p:cNvSpPr/>
          <p:nvPr/>
        </p:nvSpPr>
        <p:spPr>
          <a:xfrm>
            <a:off x="5046453" y="4018659"/>
            <a:ext cx="1138687" cy="1227247"/>
          </a:xfrm>
          <a:custGeom>
            <a:avLst/>
            <a:gdLst>
              <a:gd name="connsiteX0" fmla="*/ 60385 w 1138687"/>
              <a:gd name="connsiteY0" fmla="*/ 139272 h 1227247"/>
              <a:gd name="connsiteX1" fmla="*/ 138022 w 1138687"/>
              <a:gd name="connsiteY1" fmla="*/ 147899 h 1227247"/>
              <a:gd name="connsiteX2" fmla="*/ 189781 w 1138687"/>
              <a:gd name="connsiteY2" fmla="*/ 165151 h 1227247"/>
              <a:gd name="connsiteX3" fmla="*/ 215660 w 1138687"/>
              <a:gd name="connsiteY3" fmla="*/ 173778 h 1227247"/>
              <a:gd name="connsiteX4" fmla="*/ 276045 w 1138687"/>
              <a:gd name="connsiteY4" fmla="*/ 199657 h 1227247"/>
              <a:gd name="connsiteX5" fmla="*/ 301924 w 1138687"/>
              <a:gd name="connsiteY5" fmla="*/ 182404 h 1227247"/>
              <a:gd name="connsiteX6" fmla="*/ 310551 w 1138687"/>
              <a:gd name="connsiteY6" fmla="*/ 156525 h 1227247"/>
              <a:gd name="connsiteX7" fmla="*/ 353683 w 1138687"/>
              <a:gd name="connsiteY7" fmla="*/ 139272 h 1227247"/>
              <a:gd name="connsiteX8" fmla="*/ 379562 w 1138687"/>
              <a:gd name="connsiteY8" fmla="*/ 130646 h 1227247"/>
              <a:gd name="connsiteX9" fmla="*/ 414068 w 1138687"/>
              <a:gd name="connsiteY9" fmla="*/ 113393 h 1227247"/>
              <a:gd name="connsiteX10" fmla="*/ 500332 w 1138687"/>
              <a:gd name="connsiteY10" fmla="*/ 104767 h 1227247"/>
              <a:gd name="connsiteX11" fmla="*/ 526211 w 1138687"/>
              <a:gd name="connsiteY11" fmla="*/ 78887 h 1227247"/>
              <a:gd name="connsiteX12" fmla="*/ 586596 w 1138687"/>
              <a:gd name="connsiteY12" fmla="*/ 53008 h 1227247"/>
              <a:gd name="connsiteX13" fmla="*/ 638355 w 1138687"/>
              <a:gd name="connsiteY13" fmla="*/ 9876 h 1227247"/>
              <a:gd name="connsiteX14" fmla="*/ 681487 w 1138687"/>
              <a:gd name="connsiteY14" fmla="*/ 1250 h 1227247"/>
              <a:gd name="connsiteX15" fmla="*/ 767751 w 1138687"/>
              <a:gd name="connsiteY15" fmla="*/ 9876 h 1227247"/>
              <a:gd name="connsiteX16" fmla="*/ 776377 w 1138687"/>
              <a:gd name="connsiteY16" fmla="*/ 35755 h 1227247"/>
              <a:gd name="connsiteX17" fmla="*/ 819509 w 1138687"/>
              <a:gd name="connsiteY17" fmla="*/ 70261 h 1227247"/>
              <a:gd name="connsiteX18" fmla="*/ 854015 w 1138687"/>
              <a:gd name="connsiteY18" fmla="*/ 122019 h 1227247"/>
              <a:gd name="connsiteX19" fmla="*/ 923026 w 1138687"/>
              <a:gd name="connsiteY19" fmla="*/ 156525 h 1227247"/>
              <a:gd name="connsiteX20" fmla="*/ 940279 w 1138687"/>
              <a:gd name="connsiteY20" fmla="*/ 182404 h 1227247"/>
              <a:gd name="connsiteX21" fmla="*/ 966158 w 1138687"/>
              <a:gd name="connsiteY21" fmla="*/ 199657 h 1227247"/>
              <a:gd name="connsiteX22" fmla="*/ 974785 w 1138687"/>
              <a:gd name="connsiteY22" fmla="*/ 225536 h 1227247"/>
              <a:gd name="connsiteX23" fmla="*/ 992038 w 1138687"/>
              <a:gd name="connsiteY23" fmla="*/ 251416 h 1227247"/>
              <a:gd name="connsiteX24" fmla="*/ 1043796 w 1138687"/>
              <a:gd name="connsiteY24" fmla="*/ 277295 h 1227247"/>
              <a:gd name="connsiteX25" fmla="*/ 1052422 w 1138687"/>
              <a:gd name="connsiteY25" fmla="*/ 303174 h 1227247"/>
              <a:gd name="connsiteX26" fmla="*/ 1104181 w 1138687"/>
              <a:gd name="connsiteY26" fmla="*/ 346306 h 1227247"/>
              <a:gd name="connsiteX27" fmla="*/ 1130060 w 1138687"/>
              <a:gd name="connsiteY27" fmla="*/ 380812 h 1227247"/>
              <a:gd name="connsiteX28" fmla="*/ 1138687 w 1138687"/>
              <a:gd name="connsiteY28" fmla="*/ 423944 h 1227247"/>
              <a:gd name="connsiteX29" fmla="*/ 1121434 w 1138687"/>
              <a:gd name="connsiteY29" fmla="*/ 501582 h 1227247"/>
              <a:gd name="connsiteX30" fmla="*/ 1112807 w 1138687"/>
              <a:gd name="connsiteY30" fmla="*/ 553340 h 1227247"/>
              <a:gd name="connsiteX31" fmla="*/ 1078302 w 1138687"/>
              <a:gd name="connsiteY31" fmla="*/ 561967 h 1227247"/>
              <a:gd name="connsiteX32" fmla="*/ 1043796 w 1138687"/>
              <a:gd name="connsiteY32" fmla="*/ 613725 h 1227247"/>
              <a:gd name="connsiteX33" fmla="*/ 1035170 w 1138687"/>
              <a:gd name="connsiteY33" fmla="*/ 639604 h 1227247"/>
              <a:gd name="connsiteX34" fmla="*/ 1009290 w 1138687"/>
              <a:gd name="connsiteY34" fmla="*/ 648231 h 1227247"/>
              <a:gd name="connsiteX35" fmla="*/ 957532 w 1138687"/>
              <a:gd name="connsiteY35" fmla="*/ 682736 h 1227247"/>
              <a:gd name="connsiteX36" fmla="*/ 974785 w 1138687"/>
              <a:gd name="connsiteY36" fmla="*/ 734495 h 1227247"/>
              <a:gd name="connsiteX37" fmla="*/ 983411 w 1138687"/>
              <a:gd name="connsiteY37" fmla="*/ 760374 h 1227247"/>
              <a:gd name="connsiteX38" fmla="*/ 1009290 w 1138687"/>
              <a:gd name="connsiteY38" fmla="*/ 769001 h 1227247"/>
              <a:gd name="connsiteX39" fmla="*/ 1043796 w 1138687"/>
              <a:gd name="connsiteY39" fmla="*/ 794880 h 1227247"/>
              <a:gd name="connsiteX40" fmla="*/ 1061049 w 1138687"/>
              <a:gd name="connsiteY40" fmla="*/ 924276 h 1227247"/>
              <a:gd name="connsiteX41" fmla="*/ 1043796 w 1138687"/>
              <a:gd name="connsiteY41" fmla="*/ 950155 h 1227247"/>
              <a:gd name="connsiteX42" fmla="*/ 1035170 w 1138687"/>
              <a:gd name="connsiteY42" fmla="*/ 976035 h 1227247"/>
              <a:gd name="connsiteX43" fmla="*/ 1061049 w 1138687"/>
              <a:gd name="connsiteY43" fmla="*/ 1001914 h 1227247"/>
              <a:gd name="connsiteX44" fmla="*/ 1095555 w 1138687"/>
              <a:gd name="connsiteY44" fmla="*/ 1019167 h 1227247"/>
              <a:gd name="connsiteX45" fmla="*/ 1112807 w 1138687"/>
              <a:gd name="connsiteY45" fmla="*/ 1045046 h 1227247"/>
              <a:gd name="connsiteX46" fmla="*/ 1104181 w 1138687"/>
              <a:gd name="connsiteY46" fmla="*/ 1079551 h 1227247"/>
              <a:gd name="connsiteX47" fmla="*/ 1069675 w 1138687"/>
              <a:gd name="connsiteY47" fmla="*/ 1131310 h 1227247"/>
              <a:gd name="connsiteX48" fmla="*/ 1009290 w 1138687"/>
              <a:gd name="connsiteY48" fmla="*/ 1165816 h 1227247"/>
              <a:gd name="connsiteX49" fmla="*/ 983411 w 1138687"/>
              <a:gd name="connsiteY49" fmla="*/ 1191695 h 1227247"/>
              <a:gd name="connsiteX50" fmla="*/ 957532 w 1138687"/>
              <a:gd name="connsiteY50" fmla="*/ 1183068 h 1227247"/>
              <a:gd name="connsiteX51" fmla="*/ 905773 w 1138687"/>
              <a:gd name="connsiteY51" fmla="*/ 1174442 h 1227247"/>
              <a:gd name="connsiteX52" fmla="*/ 845389 w 1138687"/>
              <a:gd name="connsiteY52" fmla="*/ 1139936 h 1227247"/>
              <a:gd name="connsiteX53" fmla="*/ 810883 w 1138687"/>
              <a:gd name="connsiteY53" fmla="*/ 1131310 h 1227247"/>
              <a:gd name="connsiteX54" fmla="*/ 767751 w 1138687"/>
              <a:gd name="connsiteY54" fmla="*/ 1122684 h 1227247"/>
              <a:gd name="connsiteX55" fmla="*/ 715992 w 1138687"/>
              <a:gd name="connsiteY55" fmla="*/ 1105431 h 1227247"/>
              <a:gd name="connsiteX56" fmla="*/ 560717 w 1138687"/>
              <a:gd name="connsiteY56" fmla="*/ 1096804 h 1227247"/>
              <a:gd name="connsiteX57" fmla="*/ 552090 w 1138687"/>
              <a:gd name="connsiteY57" fmla="*/ 1122684 h 1227247"/>
              <a:gd name="connsiteX58" fmla="*/ 543464 w 1138687"/>
              <a:gd name="connsiteY58" fmla="*/ 1208948 h 1227247"/>
              <a:gd name="connsiteX59" fmla="*/ 457200 w 1138687"/>
              <a:gd name="connsiteY59" fmla="*/ 1200321 h 1227247"/>
              <a:gd name="connsiteX60" fmla="*/ 396815 w 1138687"/>
              <a:gd name="connsiteY60" fmla="*/ 1174442 h 1227247"/>
              <a:gd name="connsiteX61" fmla="*/ 370936 w 1138687"/>
              <a:gd name="connsiteY61" fmla="*/ 1165816 h 1227247"/>
              <a:gd name="connsiteX62" fmla="*/ 345056 w 1138687"/>
              <a:gd name="connsiteY62" fmla="*/ 1114057 h 1227247"/>
              <a:gd name="connsiteX63" fmla="*/ 310551 w 1138687"/>
              <a:gd name="connsiteY63" fmla="*/ 1105431 h 1227247"/>
              <a:gd name="connsiteX64" fmla="*/ 241539 w 1138687"/>
              <a:gd name="connsiteY64" fmla="*/ 1088178 h 1227247"/>
              <a:gd name="connsiteX65" fmla="*/ 181155 w 1138687"/>
              <a:gd name="connsiteY65" fmla="*/ 1036419 h 1227247"/>
              <a:gd name="connsiteX66" fmla="*/ 94890 w 1138687"/>
              <a:gd name="connsiteY66" fmla="*/ 976035 h 1227247"/>
              <a:gd name="connsiteX67" fmla="*/ 69011 w 1138687"/>
              <a:gd name="connsiteY67" fmla="*/ 967408 h 1227247"/>
              <a:gd name="connsiteX68" fmla="*/ 94890 w 1138687"/>
              <a:gd name="connsiteY68" fmla="*/ 950155 h 1227247"/>
              <a:gd name="connsiteX69" fmla="*/ 138022 w 1138687"/>
              <a:gd name="connsiteY69" fmla="*/ 889770 h 1227247"/>
              <a:gd name="connsiteX70" fmla="*/ 146649 w 1138687"/>
              <a:gd name="connsiteY70" fmla="*/ 863891 h 1227247"/>
              <a:gd name="connsiteX71" fmla="*/ 172528 w 1138687"/>
              <a:gd name="connsiteY71" fmla="*/ 734495 h 1227247"/>
              <a:gd name="connsiteX72" fmla="*/ 198407 w 1138687"/>
              <a:gd name="connsiteY72" fmla="*/ 648231 h 1227247"/>
              <a:gd name="connsiteX73" fmla="*/ 207034 w 1138687"/>
              <a:gd name="connsiteY73" fmla="*/ 622351 h 1227247"/>
              <a:gd name="connsiteX74" fmla="*/ 207034 w 1138687"/>
              <a:gd name="connsiteY74" fmla="*/ 536087 h 1227247"/>
              <a:gd name="connsiteX75" fmla="*/ 198407 w 1138687"/>
              <a:gd name="connsiteY75" fmla="*/ 510208 h 1227247"/>
              <a:gd name="connsiteX76" fmla="*/ 172528 w 1138687"/>
              <a:gd name="connsiteY76" fmla="*/ 484329 h 1227247"/>
              <a:gd name="connsiteX77" fmla="*/ 155275 w 1138687"/>
              <a:gd name="connsiteY77" fmla="*/ 406691 h 1227247"/>
              <a:gd name="connsiteX78" fmla="*/ 138022 w 1138687"/>
              <a:gd name="connsiteY78" fmla="*/ 380812 h 1227247"/>
              <a:gd name="connsiteX79" fmla="*/ 129396 w 1138687"/>
              <a:gd name="connsiteY79" fmla="*/ 354933 h 1227247"/>
              <a:gd name="connsiteX80" fmla="*/ 77638 w 1138687"/>
              <a:gd name="connsiteY80" fmla="*/ 311801 h 1227247"/>
              <a:gd name="connsiteX81" fmla="*/ 60385 w 1138687"/>
              <a:gd name="connsiteY81" fmla="*/ 285921 h 1227247"/>
              <a:gd name="connsiteX82" fmla="*/ 34505 w 1138687"/>
              <a:gd name="connsiteY82" fmla="*/ 260042 h 1227247"/>
              <a:gd name="connsiteX83" fmla="*/ 0 w 1138687"/>
              <a:gd name="connsiteY83" fmla="*/ 208284 h 1227247"/>
              <a:gd name="connsiteX84" fmla="*/ 60385 w 1138687"/>
              <a:gd name="connsiteY84" fmla="*/ 139272 h 122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138687" h="1227247">
                <a:moveTo>
                  <a:pt x="60385" y="139272"/>
                </a:moveTo>
                <a:cubicBezTo>
                  <a:pt x="86264" y="142148"/>
                  <a:pt x="112489" y="142793"/>
                  <a:pt x="138022" y="147899"/>
                </a:cubicBezTo>
                <a:cubicBezTo>
                  <a:pt x="155855" y="151466"/>
                  <a:pt x="172528" y="159400"/>
                  <a:pt x="189781" y="165151"/>
                </a:cubicBezTo>
                <a:cubicBezTo>
                  <a:pt x="198407" y="168026"/>
                  <a:pt x="207527" y="169711"/>
                  <a:pt x="215660" y="173778"/>
                </a:cubicBezTo>
                <a:cubicBezTo>
                  <a:pt x="258299" y="195097"/>
                  <a:pt x="237966" y="186965"/>
                  <a:pt x="276045" y="199657"/>
                </a:cubicBezTo>
                <a:cubicBezTo>
                  <a:pt x="284671" y="193906"/>
                  <a:pt x="295447" y="190500"/>
                  <a:pt x="301924" y="182404"/>
                </a:cubicBezTo>
                <a:cubicBezTo>
                  <a:pt x="307604" y="175304"/>
                  <a:pt x="303566" y="162346"/>
                  <a:pt x="310551" y="156525"/>
                </a:cubicBezTo>
                <a:cubicBezTo>
                  <a:pt x="322447" y="146612"/>
                  <a:pt x="339184" y="144709"/>
                  <a:pt x="353683" y="139272"/>
                </a:cubicBezTo>
                <a:cubicBezTo>
                  <a:pt x="362197" y="136079"/>
                  <a:pt x="371204" y="134228"/>
                  <a:pt x="379562" y="130646"/>
                </a:cubicBezTo>
                <a:cubicBezTo>
                  <a:pt x="391382" y="125580"/>
                  <a:pt x="401494" y="116087"/>
                  <a:pt x="414068" y="113393"/>
                </a:cubicBezTo>
                <a:cubicBezTo>
                  <a:pt x="442325" y="107338"/>
                  <a:pt x="471577" y="107642"/>
                  <a:pt x="500332" y="104767"/>
                </a:cubicBezTo>
                <a:cubicBezTo>
                  <a:pt x="508958" y="96140"/>
                  <a:pt x="516284" y="85978"/>
                  <a:pt x="526211" y="78887"/>
                </a:cubicBezTo>
                <a:cubicBezTo>
                  <a:pt x="544861" y="65566"/>
                  <a:pt x="565480" y="60047"/>
                  <a:pt x="586596" y="53008"/>
                </a:cubicBezTo>
                <a:cubicBezTo>
                  <a:pt x="600022" y="39582"/>
                  <a:pt x="619138" y="17082"/>
                  <a:pt x="638355" y="9876"/>
                </a:cubicBezTo>
                <a:cubicBezTo>
                  <a:pt x="652084" y="4728"/>
                  <a:pt x="667110" y="4125"/>
                  <a:pt x="681487" y="1250"/>
                </a:cubicBezTo>
                <a:cubicBezTo>
                  <a:pt x="710242" y="4125"/>
                  <a:pt x="740593" y="0"/>
                  <a:pt x="767751" y="9876"/>
                </a:cubicBezTo>
                <a:cubicBezTo>
                  <a:pt x="776296" y="12983"/>
                  <a:pt x="772311" y="27622"/>
                  <a:pt x="776377" y="35755"/>
                </a:cubicBezTo>
                <a:cubicBezTo>
                  <a:pt x="791985" y="66971"/>
                  <a:pt x="789660" y="60312"/>
                  <a:pt x="819509" y="70261"/>
                </a:cubicBezTo>
                <a:cubicBezTo>
                  <a:pt x="831011" y="87514"/>
                  <a:pt x="835469" y="112746"/>
                  <a:pt x="854015" y="122019"/>
                </a:cubicBezTo>
                <a:lnTo>
                  <a:pt x="923026" y="156525"/>
                </a:lnTo>
                <a:cubicBezTo>
                  <a:pt x="928777" y="165151"/>
                  <a:pt x="932948" y="175073"/>
                  <a:pt x="940279" y="182404"/>
                </a:cubicBezTo>
                <a:cubicBezTo>
                  <a:pt x="947610" y="189735"/>
                  <a:pt x="959681" y="191561"/>
                  <a:pt x="966158" y="199657"/>
                </a:cubicBezTo>
                <a:cubicBezTo>
                  <a:pt x="971838" y="206757"/>
                  <a:pt x="970718" y="217403"/>
                  <a:pt x="974785" y="225536"/>
                </a:cubicBezTo>
                <a:cubicBezTo>
                  <a:pt x="979422" y="234809"/>
                  <a:pt x="984707" y="244085"/>
                  <a:pt x="992038" y="251416"/>
                </a:cubicBezTo>
                <a:cubicBezTo>
                  <a:pt x="1008759" y="268137"/>
                  <a:pt x="1022750" y="270279"/>
                  <a:pt x="1043796" y="277295"/>
                </a:cubicBezTo>
                <a:cubicBezTo>
                  <a:pt x="1046671" y="285921"/>
                  <a:pt x="1047378" y="295608"/>
                  <a:pt x="1052422" y="303174"/>
                </a:cubicBezTo>
                <a:cubicBezTo>
                  <a:pt x="1080686" y="345569"/>
                  <a:pt x="1072356" y="314480"/>
                  <a:pt x="1104181" y="346306"/>
                </a:cubicBezTo>
                <a:cubicBezTo>
                  <a:pt x="1114347" y="356472"/>
                  <a:pt x="1121434" y="369310"/>
                  <a:pt x="1130060" y="380812"/>
                </a:cubicBezTo>
                <a:cubicBezTo>
                  <a:pt x="1132936" y="395189"/>
                  <a:pt x="1138687" y="409282"/>
                  <a:pt x="1138687" y="423944"/>
                </a:cubicBezTo>
                <a:cubicBezTo>
                  <a:pt x="1138687" y="479961"/>
                  <a:pt x="1130328" y="461558"/>
                  <a:pt x="1121434" y="501582"/>
                </a:cubicBezTo>
                <a:cubicBezTo>
                  <a:pt x="1117640" y="518656"/>
                  <a:pt x="1122973" y="539107"/>
                  <a:pt x="1112807" y="553340"/>
                </a:cubicBezTo>
                <a:cubicBezTo>
                  <a:pt x="1105916" y="562987"/>
                  <a:pt x="1089804" y="559091"/>
                  <a:pt x="1078302" y="561967"/>
                </a:cubicBezTo>
                <a:cubicBezTo>
                  <a:pt x="1057788" y="623504"/>
                  <a:pt x="1086876" y="549104"/>
                  <a:pt x="1043796" y="613725"/>
                </a:cubicBezTo>
                <a:cubicBezTo>
                  <a:pt x="1038752" y="621291"/>
                  <a:pt x="1041600" y="633174"/>
                  <a:pt x="1035170" y="639604"/>
                </a:cubicBezTo>
                <a:cubicBezTo>
                  <a:pt x="1028740" y="646034"/>
                  <a:pt x="1017239" y="643815"/>
                  <a:pt x="1009290" y="648231"/>
                </a:cubicBezTo>
                <a:cubicBezTo>
                  <a:pt x="991164" y="658301"/>
                  <a:pt x="957532" y="682736"/>
                  <a:pt x="957532" y="682736"/>
                </a:cubicBezTo>
                <a:lnTo>
                  <a:pt x="974785" y="734495"/>
                </a:lnTo>
                <a:cubicBezTo>
                  <a:pt x="977660" y="743121"/>
                  <a:pt x="974785" y="757498"/>
                  <a:pt x="983411" y="760374"/>
                </a:cubicBezTo>
                <a:cubicBezTo>
                  <a:pt x="992037" y="763250"/>
                  <a:pt x="1001157" y="764935"/>
                  <a:pt x="1009290" y="769001"/>
                </a:cubicBezTo>
                <a:cubicBezTo>
                  <a:pt x="1028804" y="778758"/>
                  <a:pt x="1031663" y="782746"/>
                  <a:pt x="1043796" y="794880"/>
                </a:cubicBezTo>
                <a:cubicBezTo>
                  <a:pt x="1049547" y="838012"/>
                  <a:pt x="1061049" y="880762"/>
                  <a:pt x="1061049" y="924276"/>
                </a:cubicBezTo>
                <a:cubicBezTo>
                  <a:pt x="1061049" y="934644"/>
                  <a:pt x="1048432" y="940882"/>
                  <a:pt x="1043796" y="950155"/>
                </a:cubicBezTo>
                <a:cubicBezTo>
                  <a:pt x="1039729" y="958288"/>
                  <a:pt x="1038045" y="967408"/>
                  <a:pt x="1035170" y="976035"/>
                </a:cubicBezTo>
                <a:cubicBezTo>
                  <a:pt x="1043796" y="984661"/>
                  <a:pt x="1051122" y="994823"/>
                  <a:pt x="1061049" y="1001914"/>
                </a:cubicBezTo>
                <a:cubicBezTo>
                  <a:pt x="1071513" y="1009388"/>
                  <a:pt x="1085676" y="1010934"/>
                  <a:pt x="1095555" y="1019167"/>
                </a:cubicBezTo>
                <a:cubicBezTo>
                  <a:pt x="1103519" y="1025804"/>
                  <a:pt x="1107056" y="1036420"/>
                  <a:pt x="1112807" y="1045046"/>
                </a:cubicBezTo>
                <a:cubicBezTo>
                  <a:pt x="1109932" y="1056548"/>
                  <a:pt x="1109483" y="1068947"/>
                  <a:pt x="1104181" y="1079551"/>
                </a:cubicBezTo>
                <a:cubicBezTo>
                  <a:pt x="1094908" y="1098097"/>
                  <a:pt x="1069675" y="1131310"/>
                  <a:pt x="1069675" y="1131310"/>
                </a:cubicBezTo>
                <a:cubicBezTo>
                  <a:pt x="1052087" y="1184077"/>
                  <a:pt x="1076619" y="1135892"/>
                  <a:pt x="1009290" y="1165816"/>
                </a:cubicBezTo>
                <a:cubicBezTo>
                  <a:pt x="998142" y="1170771"/>
                  <a:pt x="992037" y="1183069"/>
                  <a:pt x="983411" y="1191695"/>
                </a:cubicBezTo>
                <a:cubicBezTo>
                  <a:pt x="974785" y="1188819"/>
                  <a:pt x="966408" y="1185041"/>
                  <a:pt x="957532" y="1183068"/>
                </a:cubicBezTo>
                <a:cubicBezTo>
                  <a:pt x="940458" y="1179274"/>
                  <a:pt x="922526" y="1179468"/>
                  <a:pt x="905773" y="1174442"/>
                </a:cubicBezTo>
                <a:cubicBezTo>
                  <a:pt x="846075" y="1156533"/>
                  <a:pt x="894802" y="1161113"/>
                  <a:pt x="845389" y="1139936"/>
                </a:cubicBezTo>
                <a:cubicBezTo>
                  <a:pt x="834492" y="1135266"/>
                  <a:pt x="822457" y="1133882"/>
                  <a:pt x="810883" y="1131310"/>
                </a:cubicBezTo>
                <a:cubicBezTo>
                  <a:pt x="796570" y="1128130"/>
                  <a:pt x="781896" y="1126542"/>
                  <a:pt x="767751" y="1122684"/>
                </a:cubicBezTo>
                <a:cubicBezTo>
                  <a:pt x="750206" y="1117899"/>
                  <a:pt x="715992" y="1105431"/>
                  <a:pt x="715992" y="1105431"/>
                </a:cubicBezTo>
                <a:cubicBezTo>
                  <a:pt x="660849" y="1068668"/>
                  <a:pt x="672509" y="1068856"/>
                  <a:pt x="560717" y="1096804"/>
                </a:cubicBezTo>
                <a:cubicBezTo>
                  <a:pt x="551895" y="1099009"/>
                  <a:pt x="554966" y="1114057"/>
                  <a:pt x="552090" y="1122684"/>
                </a:cubicBezTo>
                <a:cubicBezTo>
                  <a:pt x="549215" y="1151439"/>
                  <a:pt x="565830" y="1190649"/>
                  <a:pt x="543464" y="1208948"/>
                </a:cubicBezTo>
                <a:cubicBezTo>
                  <a:pt x="521098" y="1227247"/>
                  <a:pt x="485762" y="1204715"/>
                  <a:pt x="457200" y="1200321"/>
                </a:cubicBezTo>
                <a:cubicBezTo>
                  <a:pt x="436158" y="1197084"/>
                  <a:pt x="415359" y="1182389"/>
                  <a:pt x="396815" y="1174442"/>
                </a:cubicBezTo>
                <a:cubicBezTo>
                  <a:pt x="388457" y="1170860"/>
                  <a:pt x="379562" y="1168691"/>
                  <a:pt x="370936" y="1165816"/>
                </a:cubicBezTo>
                <a:cubicBezTo>
                  <a:pt x="366015" y="1151054"/>
                  <a:pt x="359390" y="1123613"/>
                  <a:pt x="345056" y="1114057"/>
                </a:cubicBezTo>
                <a:cubicBezTo>
                  <a:pt x="335191" y="1107481"/>
                  <a:pt x="322124" y="1108003"/>
                  <a:pt x="310551" y="1105431"/>
                </a:cubicBezTo>
                <a:cubicBezTo>
                  <a:pt x="248094" y="1091551"/>
                  <a:pt x="287784" y="1103592"/>
                  <a:pt x="241539" y="1088178"/>
                </a:cubicBezTo>
                <a:cubicBezTo>
                  <a:pt x="198601" y="1030926"/>
                  <a:pt x="236877" y="1071245"/>
                  <a:pt x="181155" y="1036419"/>
                </a:cubicBezTo>
                <a:cubicBezTo>
                  <a:pt x="158657" y="1022357"/>
                  <a:pt x="117370" y="983529"/>
                  <a:pt x="94890" y="976035"/>
                </a:cubicBezTo>
                <a:lnTo>
                  <a:pt x="69011" y="967408"/>
                </a:lnTo>
                <a:cubicBezTo>
                  <a:pt x="77637" y="961657"/>
                  <a:pt x="87559" y="957486"/>
                  <a:pt x="94890" y="950155"/>
                </a:cubicBezTo>
                <a:cubicBezTo>
                  <a:pt x="98805" y="946240"/>
                  <a:pt x="133121" y="899573"/>
                  <a:pt x="138022" y="889770"/>
                </a:cubicBezTo>
                <a:cubicBezTo>
                  <a:pt x="142088" y="881637"/>
                  <a:pt x="144256" y="872664"/>
                  <a:pt x="146649" y="863891"/>
                </a:cubicBezTo>
                <a:cubicBezTo>
                  <a:pt x="176231" y="755426"/>
                  <a:pt x="154205" y="835271"/>
                  <a:pt x="172528" y="734495"/>
                </a:cubicBezTo>
                <a:cubicBezTo>
                  <a:pt x="177741" y="705821"/>
                  <a:pt x="189408" y="675229"/>
                  <a:pt x="198407" y="648231"/>
                </a:cubicBezTo>
                <a:lnTo>
                  <a:pt x="207034" y="622351"/>
                </a:lnTo>
                <a:cubicBezTo>
                  <a:pt x="216609" y="564896"/>
                  <a:pt x="220579" y="583496"/>
                  <a:pt x="207034" y="536087"/>
                </a:cubicBezTo>
                <a:cubicBezTo>
                  <a:pt x="204536" y="527344"/>
                  <a:pt x="203451" y="517774"/>
                  <a:pt x="198407" y="510208"/>
                </a:cubicBezTo>
                <a:cubicBezTo>
                  <a:pt x="191640" y="500057"/>
                  <a:pt x="181154" y="492955"/>
                  <a:pt x="172528" y="484329"/>
                </a:cubicBezTo>
                <a:cubicBezTo>
                  <a:pt x="169214" y="464444"/>
                  <a:pt x="165895" y="427930"/>
                  <a:pt x="155275" y="406691"/>
                </a:cubicBezTo>
                <a:cubicBezTo>
                  <a:pt x="150638" y="397418"/>
                  <a:pt x="143773" y="389438"/>
                  <a:pt x="138022" y="380812"/>
                </a:cubicBezTo>
                <a:cubicBezTo>
                  <a:pt x="135147" y="372186"/>
                  <a:pt x="134440" y="362499"/>
                  <a:pt x="129396" y="354933"/>
                </a:cubicBezTo>
                <a:cubicBezTo>
                  <a:pt x="116111" y="335004"/>
                  <a:pt x="96736" y="324532"/>
                  <a:pt x="77638" y="311801"/>
                </a:cubicBezTo>
                <a:cubicBezTo>
                  <a:pt x="71887" y="303174"/>
                  <a:pt x="67022" y="293886"/>
                  <a:pt x="60385" y="285921"/>
                </a:cubicBezTo>
                <a:cubicBezTo>
                  <a:pt x="52575" y="276549"/>
                  <a:pt x="41995" y="269672"/>
                  <a:pt x="34505" y="260042"/>
                </a:cubicBezTo>
                <a:cubicBezTo>
                  <a:pt x="21775" y="243675"/>
                  <a:pt x="0" y="208284"/>
                  <a:pt x="0" y="208284"/>
                </a:cubicBezTo>
                <a:lnTo>
                  <a:pt x="60385" y="139272"/>
                </a:lnTo>
                <a:close/>
              </a:path>
            </a:pathLst>
          </a:custGeom>
          <a:noFill/>
          <a:ln w="508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953000" y="5257800"/>
            <a:ext cx="167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200" b="1" kern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Франция</a:t>
            </a:r>
            <a:endParaRPr lang="ru-RU" sz="3200" b="1" kern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4800" y="54864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В переводе с французского канапе означает «крошечный»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4" grpId="0" animBg="1"/>
      <p:bldP spid="12" grpId="0"/>
      <p:bldP spid="20" grpId="0" animBg="1"/>
      <p:bldP spid="21" grpId="0"/>
      <p:bldP spid="2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"/>
          <p:cNvSpPr/>
          <p:nvPr/>
        </p:nvSpPr>
        <p:spPr>
          <a:xfrm>
            <a:off x="1765783" y="130314"/>
            <a:ext cx="561243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Продолжи стихотворение</a:t>
            </a:r>
          </a:p>
        </p:txBody>
      </p:sp>
      <p:pic>
        <p:nvPicPr>
          <p:cNvPr id="7" name="Полный рисунок" descr="D:\Galina\МАСТЕР-КЛАССЫ\1_мои МК\ЗАГОТОВКИ_Бутерброды + Знатоки\разные картинки бутербродов\450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92328" y="1219200"/>
            <a:ext cx="7159345" cy="5342380"/>
          </a:xfrm>
          <a:prstGeom prst="rect">
            <a:avLst/>
          </a:prstGeom>
          <a:noFill/>
        </p:spPr>
      </p:pic>
      <p:pic>
        <p:nvPicPr>
          <p:cNvPr id="8" name="Светлый" descr="D:\Galina\МАСТЕР-КЛАССЫ\1_мои МК\ЗАГОТОВКИ_Бутерброды + Знатоки\разные картинки бутербродов\4504.JPG"/>
          <p:cNvPicPr>
            <a:picLocks noChangeAspect="1" noChangeArrowheads="1"/>
          </p:cNvPicPr>
          <p:nvPr/>
        </p:nvPicPr>
        <p:blipFill>
          <a:blip r:embed="rId4">
            <a:duotone>
              <a:schemeClr val="bg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1219200"/>
            <a:ext cx="3579673" cy="534238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6" name="Стихи неполностью"/>
          <p:cNvSpPr/>
          <p:nvPr/>
        </p:nvSpPr>
        <p:spPr>
          <a:xfrm>
            <a:off x="4572000" y="1536600"/>
            <a:ext cx="3338052" cy="4716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Бутерброд</a:t>
            </a:r>
          </a:p>
          <a:p>
            <a:pPr algn="ctr"/>
            <a:endParaRPr lang="ru-RU" sz="2400" b="1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Как у наших ворот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за горою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Жил да был бутерброд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 колбасою.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Захотелось ему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прогуляться,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На траве-мураве 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поваляться.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И сманил он с собой на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прогулку</a:t>
            </a:r>
          </a:p>
          <a:p>
            <a:pPr marL="0" lvl="1" indent="176213" algn="ctr"/>
            <a:r>
              <a:rPr lang="ru-RU" sz="2200" b="1" dirty="0" smtClean="0">
                <a:solidFill>
                  <a:srgbClr val="FF0000"/>
                </a:solidFill>
                <a:latin typeface="Arial Narrow" pitchFamily="34" charset="0"/>
              </a:rPr>
              <a:t>… </a:t>
            </a:r>
            <a:endParaRPr lang="ru-RU" sz="2200" b="1" dirty="0">
              <a:solidFill>
                <a:srgbClr val="FF0000"/>
              </a:solidFill>
              <a:latin typeface="Arial Narrow" pitchFamily="34" charset="0"/>
            </a:endParaRPr>
          </a:p>
        </p:txBody>
      </p:sp>
      <p:sp>
        <p:nvSpPr>
          <p:cNvPr id="9" name="Стихи полностью"/>
          <p:cNvSpPr/>
          <p:nvPr/>
        </p:nvSpPr>
        <p:spPr>
          <a:xfrm>
            <a:off x="4572000" y="1524000"/>
            <a:ext cx="3338052" cy="4739148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Бутерброд</a:t>
            </a:r>
          </a:p>
          <a:p>
            <a:pPr algn="ctr"/>
            <a:endParaRPr lang="ru-RU" sz="800" b="1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Как у наших ворот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за горою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Жил да был бутерброд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 колбасою.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Захотелось ему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прогуляться,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На траве-мураве 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поваляться. </a:t>
            </a:r>
          </a:p>
          <a:p>
            <a:pPr marL="0" lvl="1" indent="176213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И сманил он с собой на </a:t>
            </a:r>
          </a:p>
          <a:p>
            <a:pPr marL="0" lvl="1" indent="176213" algn="r"/>
            <a:r>
              <a:rPr lang="ru-RU" sz="22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прогулку</a:t>
            </a:r>
          </a:p>
          <a:p>
            <a:pPr marL="0" lvl="1" indent="176213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Краснощёкую </a:t>
            </a:r>
          </a:p>
          <a:p>
            <a:pPr marL="0" lvl="1" indent="176213" algn="r"/>
            <a:r>
              <a:rPr lang="ru-RU" sz="22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сдобную булку</a:t>
            </a:r>
            <a:endParaRPr lang="ru-RU" sz="22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3074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543800" y="228600"/>
            <a:ext cx="1270000" cy="774700"/>
          </a:xfrm>
          <a:prstGeom prst="rect">
            <a:avLst/>
          </a:prstGeom>
          <a:noFill/>
        </p:spPr>
      </p:pic>
      <p:sp>
        <p:nvSpPr>
          <p:cNvPr id="12" name="Стрелка вправо 11">
            <a:hlinkClick r:id="rId6" action="ppaction://hlinksldjump"/>
          </p:cNvPr>
          <p:cNvSpPr/>
          <p:nvPr/>
        </p:nvSpPr>
        <p:spPr>
          <a:xfrm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0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74"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 descr="D:\Galina\МАСТЕР-КЛАССЫ\1_мои МК\ЗАГОТОВКИ_Бутерброды + Знатоки\разные картинки бутербродов\450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53965" y="1210820"/>
            <a:ext cx="6036070" cy="4504180"/>
          </a:xfrm>
          <a:prstGeom prst="rect">
            <a:avLst/>
          </a:prstGeom>
          <a:noFill/>
        </p:spPr>
      </p:pic>
      <p:sp>
        <p:nvSpPr>
          <p:cNvPr id="6" name="заголовок"/>
          <p:cNvSpPr/>
          <p:nvPr/>
        </p:nvSpPr>
        <p:spPr>
          <a:xfrm>
            <a:off x="1300912" y="130314"/>
            <a:ext cx="654217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Назови автора стихотворения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1790700" y="1447800"/>
            <a:ext cx="5562600" cy="4032000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Бутерброд</a:t>
            </a:r>
          </a:p>
          <a:p>
            <a:pPr algn="ctr"/>
            <a:endParaRPr lang="ru-RU" sz="1000" b="1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  <a:p>
            <a:pPr algn="ctr"/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Как у наших ворот за горою </a:t>
            </a:r>
            <a:b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Жил да был бутерброд с ветчиною. </a:t>
            </a:r>
            <a:b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Захотелось ему прогуляться, </a:t>
            </a:r>
            <a:b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На траве-мураве  поваляться. </a:t>
            </a:r>
            <a:b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</a:br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И сманил он с собой на прогулку</a:t>
            </a:r>
          </a:p>
          <a:p>
            <a:pPr algn="ctr"/>
            <a:r>
              <a:rPr lang="ru-RU" sz="30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Краснощёкую сдобную булку</a:t>
            </a:r>
            <a:endParaRPr lang="ru-RU" sz="30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066800" y="6019800"/>
            <a:ext cx="3048000" cy="544830"/>
          </a:xfrm>
          <a:prstGeom prst="roundRect">
            <a:avLst/>
          </a:prstGeom>
          <a:solidFill>
            <a:srgbClr val="E0F1F8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Самуил Маршак</a:t>
            </a:r>
            <a:endParaRPr lang="ru-RU" sz="26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953000" y="6019800"/>
            <a:ext cx="3048000" cy="544830"/>
          </a:xfrm>
          <a:prstGeom prst="roundRect">
            <a:avLst/>
          </a:prstGeom>
          <a:solidFill>
            <a:srgbClr val="E0F1F8"/>
          </a:solidFill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Корней Чуковский</a:t>
            </a:r>
            <a:endParaRPr lang="ru-RU" sz="26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grpSp>
        <p:nvGrpSpPr>
          <p:cNvPr id="2" name="Группа 24"/>
          <p:cNvGrpSpPr/>
          <p:nvPr/>
        </p:nvGrpSpPr>
        <p:grpSpPr>
          <a:xfrm>
            <a:off x="1905000" y="1447800"/>
            <a:ext cx="5334000" cy="4039301"/>
            <a:chOff x="1905000" y="1447800"/>
            <a:chExt cx="5334000" cy="4039301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1905000" y="1524000"/>
              <a:ext cx="5334000" cy="3810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7196" name="Picture 28" descr="D:\Galina\МАСТЕР-КЛАССЫ\1_мои МК\ЗАГОТОВКИ_Бутерброды + Знатоки\стихи про бутерброд\106165_html_46db5881-1.jp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3429000" y="1646903"/>
              <a:ext cx="2286000" cy="3640535"/>
            </a:xfrm>
            <a:prstGeom prst="rect">
              <a:avLst/>
            </a:prstGeom>
            <a:noFill/>
            <a:effectLst>
              <a:glow rad="228600">
                <a:schemeClr val="accent5">
                  <a:satMod val="175000"/>
                  <a:alpha val="40000"/>
                </a:schemeClr>
              </a:glow>
            </a:effectLst>
          </p:spPr>
        </p:pic>
        <p:pic>
          <p:nvPicPr>
            <p:cNvPr id="55298" name="Picture 2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6" cstate="email"/>
            <a:srcRect/>
            <a:stretch>
              <a:fillRect/>
            </a:stretch>
          </p:blipFill>
          <p:spPr bwMode="auto">
            <a:xfrm>
              <a:off x="1999800" y="2788920"/>
              <a:ext cx="1044000" cy="1392000"/>
            </a:xfrm>
            <a:prstGeom prst="rect">
              <a:avLst/>
            </a:prstGeom>
            <a:noFill/>
          </p:spPr>
        </p:pic>
        <p:pic>
          <p:nvPicPr>
            <p:cNvPr id="55300" name="Picture 4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7" cstate="email"/>
            <a:srcRect/>
            <a:stretch>
              <a:fillRect/>
            </a:stretch>
          </p:blipFill>
          <p:spPr bwMode="auto">
            <a:xfrm>
              <a:off x="6111240" y="2838731"/>
              <a:ext cx="1044000" cy="1305117"/>
            </a:xfrm>
            <a:prstGeom prst="rect">
              <a:avLst/>
            </a:prstGeom>
            <a:noFill/>
          </p:spPr>
        </p:pic>
        <p:pic>
          <p:nvPicPr>
            <p:cNvPr id="55302" name="Picture 6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8" cstate="email"/>
            <a:srcRect/>
            <a:stretch>
              <a:fillRect/>
            </a:stretch>
          </p:blipFill>
          <p:spPr bwMode="auto">
            <a:xfrm>
              <a:off x="1999800" y="4175760"/>
              <a:ext cx="1044000" cy="1311341"/>
            </a:xfrm>
            <a:prstGeom prst="rect">
              <a:avLst/>
            </a:prstGeom>
            <a:noFill/>
          </p:spPr>
        </p:pic>
        <p:pic>
          <p:nvPicPr>
            <p:cNvPr id="55304" name="Picture 8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9" cstate="email"/>
            <a:srcRect/>
            <a:stretch>
              <a:fillRect/>
            </a:stretch>
          </p:blipFill>
          <p:spPr bwMode="auto">
            <a:xfrm>
              <a:off x="6106882" y="1447800"/>
              <a:ext cx="1044000" cy="1408360"/>
            </a:xfrm>
            <a:prstGeom prst="rect">
              <a:avLst/>
            </a:prstGeom>
            <a:noFill/>
          </p:spPr>
        </p:pic>
        <p:pic>
          <p:nvPicPr>
            <p:cNvPr id="56322" name="Picture 2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1999800" y="1447800"/>
              <a:ext cx="1044000" cy="1371078"/>
            </a:xfrm>
            <a:prstGeom prst="rect">
              <a:avLst/>
            </a:prstGeom>
            <a:noFill/>
          </p:spPr>
        </p:pic>
        <p:pic>
          <p:nvPicPr>
            <p:cNvPr id="56324" name="Picture 4" descr="http://img1.liveinternet.ru/images/attach/c/5/85/425/85425541_78803441_Skazki.jpg"/>
            <p:cNvPicPr>
              <a:picLocks noChangeAspect="1"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6111240" y="4145280"/>
              <a:ext cx="1044000" cy="1335915"/>
            </a:xfrm>
            <a:prstGeom prst="rect">
              <a:avLst/>
            </a:prstGeom>
            <a:noFill/>
          </p:spPr>
        </p:pic>
      </p:grpSp>
      <p:sp>
        <p:nvSpPr>
          <p:cNvPr id="20" name="Стрелка вправо 19">
            <a:hlinkClick r:id="rId12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>
    <p:sndAc>
      <p:stSnd>
        <p:snd r:embed="rId3" name="K.Ch..wav"/>
      </p:stSnd>
    </p:sndAc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clickEffect">
                                  <p:stCondLst>
                                    <p:cond delay="0"/>
                                  </p:stCondLst>
                                  <p:endCondLst>
                                    <p:cond evt="onNext" delay="0">
                                      <p:tgtEl>
                                        <p:sldTgt/>
                                      </p:tgtEl>
                                    </p:cond>
                                  </p:endCondLst>
                                  <p:childTnLst>
                                    <p:set>
                                      <p:cBhvr rctx="PPT">
                                        <p:cTn id="6" dur="indefinite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7" dur="indefinite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1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1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chemeClr val="bg2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12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84C6D8"/>
                                      </p:to>
                                    </p:animClr>
                                    <p:set>
                                      <p:cBhvr>
                                        <p:cTn id="1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1F0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p:clrVal>
                                          <a:srgbClr val="BC1F0E"/>
                                        </p:clrVal>
                                      </p:to>
                                    </p:set>
                                    <p:set>
                                      <p:cBhvr>
                                        <p:cTn id="2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95373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31859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20129</TotalTime>
  <Words>79</Words>
  <Application>Microsoft Office PowerPoint</Application>
  <PresentationFormat>Экран (4:3)</PresentationFormat>
  <Paragraphs>53</Paragraphs>
  <Slides>4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Бутерброды</dc:title>
  <dc:subject>Кулинария</dc:subject>
  <dc:creator>Ларькова Г.В.</dc:creator>
  <cp:keywords>технология, бутерброды</cp:keywords>
  <cp:lastModifiedBy>Фатима</cp:lastModifiedBy>
  <cp:revision>1795</cp:revision>
  <dcterms:modified xsi:type="dcterms:W3CDTF">2020-01-08T09:48:13Z</dcterms:modified>
</cp:coreProperties>
</file>